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9" r:id="rId1"/>
  </p:sldMasterIdLst>
  <p:notesMasterIdLst>
    <p:notesMasterId r:id="rId11"/>
  </p:notesMasterIdLst>
  <p:sldIdLst>
    <p:sldId id="256" r:id="rId2"/>
    <p:sldId id="281" r:id="rId3"/>
    <p:sldId id="280" r:id="rId4"/>
    <p:sldId id="261" r:id="rId5"/>
    <p:sldId id="269" r:id="rId6"/>
    <p:sldId id="264" r:id="rId7"/>
    <p:sldId id="265" r:id="rId8"/>
    <p:sldId id="272" r:id="rId9"/>
    <p:sldId id="279" r:id="rId10"/>
  </p:sldIdLst>
  <p:sldSz cx="9144000" cy="5143500" type="screen16x9"/>
  <p:notesSz cx="6858000" cy="9144000"/>
  <p:embeddedFontLst>
    <p:embeddedFont>
      <p:font typeface="Lato" panose="020F0502020204030203" pitchFamily="34" charset="0"/>
      <p:regular r:id="rId12"/>
      <p:bold r:id="rId13"/>
      <p:italic r:id="rId14"/>
      <p:boldItalic r:id="rId15"/>
    </p:embeddedFont>
    <p:embeddedFont>
      <p:font typeface="Palanquin SemiBold" panose="020B0004020203020204" pitchFamily="34" charset="0"/>
      <p:regular r:id="rId16"/>
      <p:bold r:id="rId17"/>
    </p:embeddedFont>
    <p:embeddedFont>
      <p:font typeface="Playfair Display" panose="00000500000000000000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671BCF-D6F3-4330-92AA-FAD4ABF74E9D}" v="5" dt="2022-04-19T13:29:20.619"/>
  </p1510:revLst>
</p1510:revInfo>
</file>

<file path=ppt/tableStyles.xml><?xml version="1.0" encoding="utf-8"?>
<a:tblStyleLst xmlns:a="http://schemas.openxmlformats.org/drawingml/2006/main" def="{407C5665-1C00-4C7E-B6A3-98948B469B05}">
  <a:tblStyle styleId="{407C5665-1C00-4C7E-B6A3-98948B469B0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22" y="6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Netzl" userId="1f27fe9418c23fb0" providerId="LiveId" clId="{26671BCF-D6F3-4330-92AA-FAD4ABF74E9D}"/>
    <pc:docChg chg="undo redo custSel addSld delSld modSld sldOrd addMainMaster delMainMaster">
      <pc:chgData name="Daniel Netzl" userId="1f27fe9418c23fb0" providerId="LiveId" clId="{26671BCF-D6F3-4330-92AA-FAD4ABF74E9D}" dt="2022-04-19T14:13:08.962" v="3338" actId="680"/>
      <pc:docMkLst>
        <pc:docMk/>
      </pc:docMkLst>
      <pc:sldChg chg="modSp mod">
        <pc:chgData name="Daniel Netzl" userId="1f27fe9418c23fb0" providerId="LiveId" clId="{26671BCF-D6F3-4330-92AA-FAD4ABF74E9D}" dt="2022-04-19T13:29:18.015" v="3100" actId="1076"/>
        <pc:sldMkLst>
          <pc:docMk/>
          <pc:sldMk cId="0" sldId="256"/>
        </pc:sldMkLst>
        <pc:spChg chg="mod">
          <ac:chgData name="Daniel Netzl" userId="1f27fe9418c23fb0" providerId="LiveId" clId="{26671BCF-D6F3-4330-92AA-FAD4ABF74E9D}" dt="2022-04-05T08:56:25.894" v="3" actId="14100"/>
          <ac:spMkLst>
            <pc:docMk/>
            <pc:sldMk cId="0" sldId="256"/>
            <ac:spMk id="485" creationId="{00000000-0000-0000-0000-000000000000}"/>
          </ac:spMkLst>
        </pc:spChg>
        <pc:picChg chg="mod">
          <ac:chgData name="Daniel Netzl" userId="1f27fe9418c23fb0" providerId="LiveId" clId="{26671BCF-D6F3-4330-92AA-FAD4ABF74E9D}" dt="2022-04-19T13:29:18.015" v="3100" actId="1076"/>
          <ac:picMkLst>
            <pc:docMk/>
            <pc:sldMk cId="0" sldId="256"/>
            <ac:picMk id="483" creationId="{00000000-0000-0000-0000-000000000000}"/>
          </ac:picMkLst>
        </pc:picChg>
      </pc:sldChg>
      <pc:sldChg chg="del">
        <pc:chgData name="Daniel Netzl" userId="1f27fe9418c23fb0" providerId="LiveId" clId="{26671BCF-D6F3-4330-92AA-FAD4ABF74E9D}" dt="2022-04-05T08:56:33.522" v="4" actId="47"/>
        <pc:sldMkLst>
          <pc:docMk/>
          <pc:sldMk cId="0" sldId="257"/>
        </pc:sldMkLst>
      </pc:sldChg>
      <pc:sldChg chg="modSp del mod">
        <pc:chgData name="Daniel Netzl" userId="1f27fe9418c23fb0" providerId="LiveId" clId="{26671BCF-D6F3-4330-92AA-FAD4ABF74E9D}" dt="2022-04-19T14:08:17.946" v="3231" actId="47"/>
        <pc:sldMkLst>
          <pc:docMk/>
          <pc:sldMk cId="0" sldId="258"/>
        </pc:sldMkLst>
        <pc:spChg chg="mod">
          <ac:chgData name="Daniel Netzl" userId="1f27fe9418c23fb0" providerId="LiveId" clId="{26671BCF-D6F3-4330-92AA-FAD4ABF74E9D}" dt="2022-04-19T13:26:09.381" v="2854" actId="20577"/>
          <ac:spMkLst>
            <pc:docMk/>
            <pc:sldMk cId="0" sldId="258"/>
            <ac:spMk id="497" creationId="{00000000-0000-0000-0000-000000000000}"/>
          </ac:spMkLst>
        </pc:spChg>
        <pc:spChg chg="mod">
          <ac:chgData name="Daniel Netzl" userId="1f27fe9418c23fb0" providerId="LiveId" clId="{26671BCF-D6F3-4330-92AA-FAD4ABF74E9D}" dt="2022-04-19T13:26:22.495" v="2859" actId="20577"/>
          <ac:spMkLst>
            <pc:docMk/>
            <pc:sldMk cId="0" sldId="258"/>
            <ac:spMk id="498" creationId="{00000000-0000-0000-0000-000000000000}"/>
          </ac:spMkLst>
        </pc:spChg>
      </pc:sldChg>
      <pc:sldChg chg="del">
        <pc:chgData name="Daniel Netzl" userId="1f27fe9418c23fb0" providerId="LiveId" clId="{26671BCF-D6F3-4330-92AA-FAD4ABF74E9D}" dt="2022-04-05T08:58:13.292" v="313" actId="47"/>
        <pc:sldMkLst>
          <pc:docMk/>
          <pc:sldMk cId="0" sldId="259"/>
        </pc:sldMkLst>
      </pc:sldChg>
      <pc:sldChg chg="del">
        <pc:chgData name="Daniel Netzl" userId="1f27fe9418c23fb0" providerId="LiveId" clId="{26671BCF-D6F3-4330-92AA-FAD4ABF74E9D}" dt="2022-04-05T08:58:18.093" v="314" actId="47"/>
        <pc:sldMkLst>
          <pc:docMk/>
          <pc:sldMk cId="0" sldId="260"/>
        </pc:sldMkLst>
      </pc:sldChg>
      <pc:sldChg chg="delSp modSp mod">
        <pc:chgData name="Daniel Netzl" userId="1f27fe9418c23fb0" providerId="LiveId" clId="{26671BCF-D6F3-4330-92AA-FAD4ABF74E9D}" dt="2022-04-05T09:17:22.947" v="986" actId="20577"/>
        <pc:sldMkLst>
          <pc:docMk/>
          <pc:sldMk cId="0" sldId="261"/>
        </pc:sldMkLst>
        <pc:spChg chg="mod">
          <ac:chgData name="Daniel Netzl" userId="1f27fe9418c23fb0" providerId="LiveId" clId="{26671BCF-D6F3-4330-92AA-FAD4ABF74E9D}" dt="2022-04-05T08:58:35.921" v="354" actId="14100"/>
          <ac:spMkLst>
            <pc:docMk/>
            <pc:sldMk cId="0" sldId="261"/>
            <ac:spMk id="529" creationId="{00000000-0000-0000-0000-000000000000}"/>
          </ac:spMkLst>
        </pc:spChg>
        <pc:spChg chg="mod">
          <ac:chgData name="Daniel Netzl" userId="1f27fe9418c23fb0" providerId="LiveId" clId="{26671BCF-D6F3-4330-92AA-FAD4ABF74E9D}" dt="2022-04-05T09:17:22.947" v="986" actId="20577"/>
          <ac:spMkLst>
            <pc:docMk/>
            <pc:sldMk cId="0" sldId="261"/>
            <ac:spMk id="530" creationId="{00000000-0000-0000-0000-000000000000}"/>
          </ac:spMkLst>
        </pc:spChg>
        <pc:spChg chg="del mod">
          <ac:chgData name="Daniel Netzl" userId="1f27fe9418c23fb0" providerId="LiveId" clId="{26671BCF-D6F3-4330-92AA-FAD4ABF74E9D}" dt="2022-04-05T08:58:53.101" v="357" actId="478"/>
          <ac:spMkLst>
            <pc:docMk/>
            <pc:sldMk cId="0" sldId="261"/>
            <ac:spMk id="534" creationId="{00000000-0000-0000-0000-000000000000}"/>
          </ac:spMkLst>
        </pc:spChg>
      </pc:sldChg>
      <pc:sldChg chg="addSp delSp modSp add del mod ord">
        <pc:chgData name="Daniel Netzl" userId="1f27fe9418c23fb0" providerId="LiveId" clId="{26671BCF-D6F3-4330-92AA-FAD4ABF74E9D}" dt="2022-04-05T09:27:30.905" v="1368" actId="47"/>
        <pc:sldMkLst>
          <pc:docMk/>
          <pc:sldMk cId="0" sldId="262"/>
        </pc:sldMkLst>
        <pc:spChg chg="add mod">
          <ac:chgData name="Daniel Netzl" userId="1f27fe9418c23fb0" providerId="LiveId" clId="{26671BCF-D6F3-4330-92AA-FAD4ABF74E9D}" dt="2022-04-05T09:27:29.059" v="1367" actId="21"/>
          <ac:spMkLst>
            <pc:docMk/>
            <pc:sldMk cId="0" sldId="262"/>
            <ac:spMk id="5" creationId="{3FF8B0D8-F5E1-449B-9850-902920D8D69B}"/>
          </ac:spMkLst>
        </pc:spChg>
        <pc:spChg chg="del">
          <ac:chgData name="Daniel Netzl" userId="1f27fe9418c23fb0" providerId="LiveId" clId="{26671BCF-D6F3-4330-92AA-FAD4ABF74E9D}" dt="2022-04-05T09:01:02.916" v="513" actId="478"/>
          <ac:spMkLst>
            <pc:docMk/>
            <pc:sldMk cId="0" sldId="262"/>
            <ac:spMk id="540" creationId="{00000000-0000-0000-0000-000000000000}"/>
          </ac:spMkLst>
        </pc:spChg>
        <pc:spChg chg="del">
          <ac:chgData name="Daniel Netzl" userId="1f27fe9418c23fb0" providerId="LiveId" clId="{26671BCF-D6F3-4330-92AA-FAD4ABF74E9D}" dt="2022-04-05T09:01:19.263" v="521" actId="478"/>
          <ac:spMkLst>
            <pc:docMk/>
            <pc:sldMk cId="0" sldId="262"/>
            <ac:spMk id="542" creationId="{00000000-0000-0000-0000-000000000000}"/>
          </ac:spMkLst>
        </pc:spChg>
        <pc:spChg chg="mod">
          <ac:chgData name="Daniel Netzl" userId="1f27fe9418c23fb0" providerId="LiveId" clId="{26671BCF-D6F3-4330-92AA-FAD4ABF74E9D}" dt="2022-04-05T09:00:57.220" v="512" actId="20577"/>
          <ac:spMkLst>
            <pc:docMk/>
            <pc:sldMk cId="0" sldId="262"/>
            <ac:spMk id="543" creationId="{00000000-0000-0000-0000-000000000000}"/>
          </ac:spMkLst>
        </pc:spChg>
        <pc:spChg chg="del">
          <ac:chgData name="Daniel Netzl" userId="1f27fe9418c23fb0" providerId="LiveId" clId="{26671BCF-D6F3-4330-92AA-FAD4ABF74E9D}" dt="2022-04-05T09:01:10.321" v="516" actId="478"/>
          <ac:spMkLst>
            <pc:docMk/>
            <pc:sldMk cId="0" sldId="262"/>
            <ac:spMk id="544" creationId="{00000000-0000-0000-0000-000000000000}"/>
          </ac:spMkLst>
        </pc:spChg>
        <pc:spChg chg="del mod">
          <ac:chgData name="Daniel Netzl" userId="1f27fe9418c23fb0" providerId="LiveId" clId="{26671BCF-D6F3-4330-92AA-FAD4ABF74E9D}" dt="2022-04-05T09:01:17.270" v="520" actId="478"/>
          <ac:spMkLst>
            <pc:docMk/>
            <pc:sldMk cId="0" sldId="262"/>
            <ac:spMk id="545" creationId="{00000000-0000-0000-0000-000000000000}"/>
          </ac:spMkLst>
        </pc:spChg>
        <pc:spChg chg="del">
          <ac:chgData name="Daniel Netzl" userId="1f27fe9418c23fb0" providerId="LiveId" clId="{26671BCF-D6F3-4330-92AA-FAD4ABF74E9D}" dt="2022-04-05T09:01:10.321" v="516" actId="478"/>
          <ac:spMkLst>
            <pc:docMk/>
            <pc:sldMk cId="0" sldId="262"/>
            <ac:spMk id="546" creationId="{00000000-0000-0000-0000-000000000000}"/>
          </ac:spMkLst>
        </pc:spChg>
        <pc:spChg chg="del">
          <ac:chgData name="Daniel Netzl" userId="1f27fe9418c23fb0" providerId="LiveId" clId="{26671BCF-D6F3-4330-92AA-FAD4ABF74E9D}" dt="2022-04-05T09:01:02.916" v="513" actId="478"/>
          <ac:spMkLst>
            <pc:docMk/>
            <pc:sldMk cId="0" sldId="262"/>
            <ac:spMk id="547" creationId="{00000000-0000-0000-0000-000000000000}"/>
          </ac:spMkLst>
        </pc:spChg>
        <pc:spChg chg="del">
          <ac:chgData name="Daniel Netzl" userId="1f27fe9418c23fb0" providerId="LiveId" clId="{26671BCF-D6F3-4330-92AA-FAD4ABF74E9D}" dt="2022-04-05T09:01:13.427" v="517" actId="478"/>
          <ac:spMkLst>
            <pc:docMk/>
            <pc:sldMk cId="0" sldId="262"/>
            <ac:spMk id="548" creationId="{00000000-0000-0000-0000-000000000000}"/>
          </ac:spMkLst>
        </pc:spChg>
        <pc:spChg chg="del">
          <ac:chgData name="Daniel Netzl" userId="1f27fe9418c23fb0" providerId="LiveId" clId="{26671BCF-D6F3-4330-92AA-FAD4ABF74E9D}" dt="2022-04-05T09:01:02.916" v="513" actId="478"/>
          <ac:spMkLst>
            <pc:docMk/>
            <pc:sldMk cId="0" sldId="262"/>
            <ac:spMk id="549" creationId="{00000000-0000-0000-0000-000000000000}"/>
          </ac:spMkLst>
        </pc:spChg>
        <pc:cxnChg chg="del mod">
          <ac:chgData name="Daniel Netzl" userId="1f27fe9418c23fb0" providerId="LiveId" clId="{26671BCF-D6F3-4330-92AA-FAD4ABF74E9D}" dt="2022-04-05T09:01:07.638" v="515" actId="478"/>
          <ac:cxnSpMkLst>
            <pc:docMk/>
            <pc:sldMk cId="0" sldId="262"/>
            <ac:cxnSpMk id="550" creationId="{00000000-0000-0000-0000-000000000000}"/>
          </ac:cxnSpMkLst>
        </pc:cxnChg>
        <pc:cxnChg chg="del mod">
          <ac:chgData name="Daniel Netzl" userId="1f27fe9418c23fb0" providerId="LiveId" clId="{26671BCF-D6F3-4330-92AA-FAD4ABF74E9D}" dt="2022-04-05T09:01:02.916" v="513" actId="478"/>
          <ac:cxnSpMkLst>
            <pc:docMk/>
            <pc:sldMk cId="0" sldId="262"/>
            <ac:cxnSpMk id="551" creationId="{00000000-0000-0000-0000-000000000000}"/>
          </ac:cxnSpMkLst>
        </pc:cxnChg>
        <pc:cxnChg chg="del">
          <ac:chgData name="Daniel Netzl" userId="1f27fe9418c23fb0" providerId="LiveId" clId="{26671BCF-D6F3-4330-92AA-FAD4ABF74E9D}" dt="2022-04-05T09:01:02.916" v="513" actId="478"/>
          <ac:cxnSpMkLst>
            <pc:docMk/>
            <pc:sldMk cId="0" sldId="262"/>
            <ac:cxnSpMk id="552" creationId="{00000000-0000-0000-0000-000000000000}"/>
          </ac:cxnSpMkLst>
        </pc:cxnChg>
        <pc:cxnChg chg="del">
          <ac:chgData name="Daniel Netzl" userId="1f27fe9418c23fb0" providerId="LiveId" clId="{26671BCF-D6F3-4330-92AA-FAD4ABF74E9D}" dt="2022-04-05T09:01:05.128" v="514" actId="478"/>
          <ac:cxnSpMkLst>
            <pc:docMk/>
            <pc:sldMk cId="0" sldId="262"/>
            <ac:cxnSpMk id="553" creationId="{00000000-0000-0000-0000-000000000000}"/>
          </ac:cxnSpMkLst>
        </pc:cxnChg>
      </pc:sldChg>
      <pc:sldChg chg="del">
        <pc:chgData name="Daniel Netzl" userId="1f27fe9418c23fb0" providerId="LiveId" clId="{26671BCF-D6F3-4330-92AA-FAD4ABF74E9D}" dt="2022-04-05T09:01:30.357" v="522" actId="47"/>
        <pc:sldMkLst>
          <pc:docMk/>
          <pc:sldMk cId="0" sldId="263"/>
        </pc:sldMkLst>
      </pc:sldChg>
      <pc:sldChg chg="addSp delSp modSp mod ord">
        <pc:chgData name="Daniel Netzl" userId="1f27fe9418c23fb0" providerId="LiveId" clId="{26671BCF-D6F3-4330-92AA-FAD4ABF74E9D}" dt="2022-04-19T14:09:44.184" v="3337" actId="14100"/>
        <pc:sldMkLst>
          <pc:docMk/>
          <pc:sldMk cId="0" sldId="264"/>
        </pc:sldMkLst>
        <pc:spChg chg="add del mod">
          <ac:chgData name="Daniel Netzl" userId="1f27fe9418c23fb0" providerId="LiveId" clId="{26671BCF-D6F3-4330-92AA-FAD4ABF74E9D}" dt="2022-04-05T09:31:40.660" v="1634" actId="1035"/>
          <ac:spMkLst>
            <pc:docMk/>
            <pc:sldMk cId="0" sldId="264"/>
            <ac:spMk id="3" creationId="{A1C07E44-32FE-4D59-A1FC-368278E95048}"/>
          </ac:spMkLst>
        </pc:spChg>
        <pc:spChg chg="add del mod">
          <ac:chgData name="Daniel Netzl" userId="1f27fe9418c23fb0" providerId="LiveId" clId="{26671BCF-D6F3-4330-92AA-FAD4ABF74E9D}" dt="2022-04-05T09:29:19.133" v="1462" actId="478"/>
          <ac:spMkLst>
            <pc:docMk/>
            <pc:sldMk cId="0" sldId="264"/>
            <ac:spMk id="5" creationId="{4D621865-1246-4D29-A578-05327BDFEC14}"/>
          </ac:spMkLst>
        </pc:spChg>
        <pc:spChg chg="add mod">
          <ac:chgData name="Daniel Netzl" userId="1f27fe9418c23fb0" providerId="LiveId" clId="{26671BCF-D6F3-4330-92AA-FAD4ABF74E9D}" dt="2022-04-05T09:29:19.284" v="1463" actId="571"/>
          <ac:spMkLst>
            <pc:docMk/>
            <pc:sldMk cId="0" sldId="264"/>
            <ac:spMk id="12" creationId="{D633644F-B8FC-4BF0-8C9A-D3D88661F430}"/>
          </ac:spMkLst>
        </pc:spChg>
        <pc:spChg chg="mod">
          <ac:chgData name="Daniel Netzl" userId="1f27fe9418c23fb0" providerId="LiveId" clId="{26671BCF-D6F3-4330-92AA-FAD4ABF74E9D}" dt="2022-04-05T09:27:24.395" v="1366" actId="20577"/>
          <ac:spMkLst>
            <pc:docMk/>
            <pc:sldMk cId="0" sldId="264"/>
            <ac:spMk id="574" creationId="{00000000-0000-0000-0000-000000000000}"/>
          </ac:spMkLst>
        </pc:spChg>
        <pc:spChg chg="del mod">
          <ac:chgData name="Daniel Netzl" userId="1f27fe9418c23fb0" providerId="LiveId" clId="{26671BCF-D6F3-4330-92AA-FAD4ABF74E9D}" dt="2022-04-05T09:27:45.621" v="1373" actId="478"/>
          <ac:spMkLst>
            <pc:docMk/>
            <pc:sldMk cId="0" sldId="264"/>
            <ac:spMk id="575" creationId="{00000000-0000-0000-0000-000000000000}"/>
          </ac:spMkLst>
        </pc:spChg>
        <pc:spChg chg="add del mod">
          <ac:chgData name="Daniel Netzl" userId="1f27fe9418c23fb0" providerId="LiveId" clId="{26671BCF-D6F3-4330-92AA-FAD4ABF74E9D}" dt="2022-04-05T09:31:28.503" v="1631" actId="14100"/>
          <ac:spMkLst>
            <pc:docMk/>
            <pc:sldMk cId="0" sldId="264"/>
            <ac:spMk id="576" creationId="{00000000-0000-0000-0000-000000000000}"/>
          </ac:spMkLst>
        </pc:spChg>
        <pc:spChg chg="mod">
          <ac:chgData name="Daniel Netzl" userId="1f27fe9418c23fb0" providerId="LiveId" clId="{26671BCF-D6F3-4330-92AA-FAD4ABF74E9D}" dt="2022-04-05T09:32:12.704" v="1675" actId="5793"/>
          <ac:spMkLst>
            <pc:docMk/>
            <pc:sldMk cId="0" sldId="264"/>
            <ac:spMk id="577" creationId="{00000000-0000-0000-0000-000000000000}"/>
          </ac:spMkLst>
        </pc:spChg>
        <pc:spChg chg="mod">
          <ac:chgData name="Daniel Netzl" userId="1f27fe9418c23fb0" providerId="LiveId" clId="{26671BCF-D6F3-4330-92AA-FAD4ABF74E9D}" dt="2022-04-19T14:09:44.184" v="3337" actId="14100"/>
          <ac:spMkLst>
            <pc:docMk/>
            <pc:sldMk cId="0" sldId="264"/>
            <ac:spMk id="578" creationId="{00000000-0000-0000-0000-000000000000}"/>
          </ac:spMkLst>
        </pc:spChg>
        <pc:spChg chg="mod">
          <ac:chgData name="Daniel Netzl" userId="1f27fe9418c23fb0" providerId="LiveId" clId="{26671BCF-D6F3-4330-92AA-FAD4ABF74E9D}" dt="2022-04-05T09:33:10.230" v="1922" actId="20577"/>
          <ac:spMkLst>
            <pc:docMk/>
            <pc:sldMk cId="0" sldId="264"/>
            <ac:spMk id="579" creationId="{00000000-0000-0000-0000-000000000000}"/>
          </ac:spMkLst>
        </pc:spChg>
        <pc:spChg chg="mod">
          <ac:chgData name="Daniel Netzl" userId="1f27fe9418c23fb0" providerId="LiveId" clId="{26671BCF-D6F3-4330-92AA-FAD4ABF74E9D}" dt="2022-04-05T09:33:05.464" v="1905" actId="20577"/>
          <ac:spMkLst>
            <pc:docMk/>
            <pc:sldMk cId="0" sldId="264"/>
            <ac:spMk id="580" creationId="{00000000-0000-0000-0000-000000000000}"/>
          </ac:spMkLst>
        </pc:spChg>
      </pc:sldChg>
      <pc:sldChg chg="addSp delSp modSp mod">
        <pc:chgData name="Daniel Netzl" userId="1f27fe9418c23fb0" providerId="LiveId" clId="{26671BCF-D6F3-4330-92AA-FAD4ABF74E9D}" dt="2022-04-05T09:27:02.686" v="1335" actId="20577"/>
        <pc:sldMkLst>
          <pc:docMk/>
          <pc:sldMk cId="0" sldId="265"/>
        </pc:sldMkLst>
        <pc:spChg chg="add del mod">
          <ac:chgData name="Daniel Netzl" userId="1f27fe9418c23fb0" providerId="LiveId" clId="{26671BCF-D6F3-4330-92AA-FAD4ABF74E9D}" dt="2022-04-05T09:26:18.674" v="1274" actId="478"/>
          <ac:spMkLst>
            <pc:docMk/>
            <pc:sldMk cId="0" sldId="265"/>
            <ac:spMk id="3" creationId="{3A9159F0-D7BB-4490-BF15-226B69CFAB58}"/>
          </ac:spMkLst>
        </pc:spChg>
        <pc:spChg chg="del mod">
          <ac:chgData name="Daniel Netzl" userId="1f27fe9418c23fb0" providerId="LiveId" clId="{26671BCF-D6F3-4330-92AA-FAD4ABF74E9D}" dt="2022-04-05T09:26:15.222" v="1273" actId="478"/>
          <ac:spMkLst>
            <pc:docMk/>
            <pc:sldMk cId="0" sldId="265"/>
            <ac:spMk id="586" creationId="{00000000-0000-0000-0000-000000000000}"/>
          </ac:spMkLst>
        </pc:spChg>
        <pc:spChg chg="mod">
          <ac:chgData name="Daniel Netzl" userId="1f27fe9418c23fb0" providerId="LiveId" clId="{26671BCF-D6F3-4330-92AA-FAD4ABF74E9D}" dt="2022-04-05T09:27:02.686" v="1335" actId="20577"/>
          <ac:spMkLst>
            <pc:docMk/>
            <pc:sldMk cId="0" sldId="265"/>
            <ac:spMk id="587" creationId="{00000000-0000-0000-0000-000000000000}"/>
          </ac:spMkLst>
        </pc:spChg>
      </pc:sldChg>
      <pc:sldChg chg="del ord">
        <pc:chgData name="Daniel Netzl" userId="1f27fe9418c23fb0" providerId="LiveId" clId="{26671BCF-D6F3-4330-92AA-FAD4ABF74E9D}" dt="2022-04-05T09:03:38.730" v="722" actId="47"/>
        <pc:sldMkLst>
          <pc:docMk/>
          <pc:sldMk cId="0" sldId="266"/>
        </pc:sldMkLst>
      </pc:sldChg>
      <pc:sldChg chg="del">
        <pc:chgData name="Daniel Netzl" userId="1f27fe9418c23fb0" providerId="LiveId" clId="{26671BCF-D6F3-4330-92AA-FAD4ABF74E9D}" dt="2022-04-05T09:02:40.421" v="649" actId="47"/>
        <pc:sldMkLst>
          <pc:docMk/>
          <pc:sldMk cId="0" sldId="267"/>
        </pc:sldMkLst>
      </pc:sldChg>
      <pc:sldChg chg="del">
        <pc:chgData name="Daniel Netzl" userId="1f27fe9418c23fb0" providerId="LiveId" clId="{26671BCF-D6F3-4330-92AA-FAD4ABF74E9D}" dt="2022-04-05T09:02:41.691" v="650" actId="47"/>
        <pc:sldMkLst>
          <pc:docMk/>
          <pc:sldMk cId="0" sldId="268"/>
        </pc:sldMkLst>
      </pc:sldChg>
      <pc:sldChg chg="modSp mod ord">
        <pc:chgData name="Daniel Netzl" userId="1f27fe9418c23fb0" providerId="LiveId" clId="{26671BCF-D6F3-4330-92AA-FAD4ABF74E9D}" dt="2022-04-05T09:23:42.546" v="1268" actId="6549"/>
        <pc:sldMkLst>
          <pc:docMk/>
          <pc:sldMk cId="0" sldId="269"/>
        </pc:sldMkLst>
        <pc:spChg chg="mod">
          <ac:chgData name="Daniel Netzl" userId="1f27fe9418c23fb0" providerId="LiveId" clId="{26671BCF-D6F3-4330-92AA-FAD4ABF74E9D}" dt="2022-04-05T09:23:42.546" v="1268" actId="6549"/>
          <ac:spMkLst>
            <pc:docMk/>
            <pc:sldMk cId="0" sldId="269"/>
            <ac:spMk id="690" creationId="{00000000-0000-0000-0000-000000000000}"/>
          </ac:spMkLst>
        </pc:spChg>
        <pc:spChg chg="mod">
          <ac:chgData name="Daniel Netzl" userId="1f27fe9418c23fb0" providerId="LiveId" clId="{26671BCF-D6F3-4330-92AA-FAD4ABF74E9D}" dt="2022-04-05T09:23:36.068" v="1265" actId="5793"/>
          <ac:spMkLst>
            <pc:docMk/>
            <pc:sldMk cId="0" sldId="269"/>
            <ac:spMk id="691" creationId="{00000000-0000-0000-0000-000000000000}"/>
          </ac:spMkLst>
        </pc:spChg>
      </pc:sldChg>
      <pc:sldChg chg="del">
        <pc:chgData name="Daniel Netzl" userId="1f27fe9418c23fb0" providerId="LiveId" clId="{26671BCF-D6F3-4330-92AA-FAD4ABF74E9D}" dt="2022-04-05T09:03:42.955" v="723" actId="47"/>
        <pc:sldMkLst>
          <pc:docMk/>
          <pc:sldMk cId="0" sldId="270"/>
        </pc:sldMkLst>
      </pc:sldChg>
      <pc:sldChg chg="del">
        <pc:chgData name="Daniel Netzl" userId="1f27fe9418c23fb0" providerId="LiveId" clId="{26671BCF-D6F3-4330-92AA-FAD4ABF74E9D}" dt="2022-04-05T09:03:43.741" v="724" actId="47"/>
        <pc:sldMkLst>
          <pc:docMk/>
          <pc:sldMk cId="0" sldId="271"/>
        </pc:sldMkLst>
      </pc:sldChg>
      <pc:sldChg chg="modSp add del mod">
        <pc:chgData name="Daniel Netzl" userId="1f27fe9418c23fb0" providerId="LiveId" clId="{26671BCF-D6F3-4330-92AA-FAD4ABF74E9D}" dt="2022-04-05T09:36:09.636" v="2322" actId="20577"/>
        <pc:sldMkLst>
          <pc:docMk/>
          <pc:sldMk cId="0" sldId="272"/>
        </pc:sldMkLst>
        <pc:spChg chg="mod">
          <ac:chgData name="Daniel Netzl" userId="1f27fe9418c23fb0" providerId="LiveId" clId="{26671BCF-D6F3-4330-92AA-FAD4ABF74E9D}" dt="2022-04-05T09:03:59.915" v="764" actId="14100"/>
          <ac:spMkLst>
            <pc:docMk/>
            <pc:sldMk cId="0" sldId="272"/>
            <ac:spMk id="709" creationId="{00000000-0000-0000-0000-000000000000}"/>
          </ac:spMkLst>
        </pc:spChg>
        <pc:spChg chg="mod">
          <ac:chgData name="Daniel Netzl" userId="1f27fe9418c23fb0" providerId="LiveId" clId="{26671BCF-D6F3-4330-92AA-FAD4ABF74E9D}" dt="2022-04-05T09:36:09.636" v="2322" actId="20577"/>
          <ac:spMkLst>
            <pc:docMk/>
            <pc:sldMk cId="0" sldId="272"/>
            <ac:spMk id="710" creationId="{00000000-0000-0000-0000-000000000000}"/>
          </ac:spMkLst>
        </pc:spChg>
        <pc:spChg chg="mod">
          <ac:chgData name="Daniel Netzl" userId="1f27fe9418c23fb0" providerId="LiveId" clId="{26671BCF-D6F3-4330-92AA-FAD4ABF74E9D}" dt="2022-04-05T09:35:25.284" v="2214" actId="20577"/>
          <ac:spMkLst>
            <pc:docMk/>
            <pc:sldMk cId="0" sldId="272"/>
            <ac:spMk id="711" creationId="{00000000-0000-0000-0000-000000000000}"/>
          </ac:spMkLst>
        </pc:spChg>
        <pc:spChg chg="mod">
          <ac:chgData name="Daniel Netzl" userId="1f27fe9418c23fb0" providerId="LiveId" clId="{26671BCF-D6F3-4330-92AA-FAD4ABF74E9D}" dt="2022-04-05T09:35:30.101" v="2216" actId="20577"/>
          <ac:spMkLst>
            <pc:docMk/>
            <pc:sldMk cId="0" sldId="272"/>
            <ac:spMk id="712" creationId="{00000000-0000-0000-0000-000000000000}"/>
          </ac:spMkLst>
        </pc:spChg>
        <pc:spChg chg="mod">
          <ac:chgData name="Daniel Netzl" userId="1f27fe9418c23fb0" providerId="LiveId" clId="{26671BCF-D6F3-4330-92AA-FAD4ABF74E9D}" dt="2022-04-05T09:35:10.082" v="2181" actId="20577"/>
          <ac:spMkLst>
            <pc:docMk/>
            <pc:sldMk cId="0" sldId="272"/>
            <ac:spMk id="713" creationId="{00000000-0000-0000-0000-000000000000}"/>
          </ac:spMkLst>
        </pc:spChg>
        <pc:spChg chg="mod">
          <ac:chgData name="Daniel Netzl" userId="1f27fe9418c23fb0" providerId="LiveId" clId="{26671BCF-D6F3-4330-92AA-FAD4ABF74E9D}" dt="2022-04-05T09:35:04.858" v="2179" actId="14100"/>
          <ac:spMkLst>
            <pc:docMk/>
            <pc:sldMk cId="0" sldId="272"/>
            <ac:spMk id="714" creationId="{00000000-0000-0000-0000-000000000000}"/>
          </ac:spMkLst>
        </pc:spChg>
        <pc:spChg chg="mod">
          <ac:chgData name="Daniel Netzl" userId="1f27fe9418c23fb0" providerId="LiveId" clId="{26671BCF-D6F3-4330-92AA-FAD4ABF74E9D}" dt="2022-04-05T09:34:46.283" v="2175" actId="20577"/>
          <ac:spMkLst>
            <pc:docMk/>
            <pc:sldMk cId="0" sldId="272"/>
            <ac:spMk id="715" creationId="{00000000-0000-0000-0000-000000000000}"/>
          </ac:spMkLst>
        </pc:spChg>
        <pc:spChg chg="mod">
          <ac:chgData name="Daniel Netzl" userId="1f27fe9418c23fb0" providerId="LiveId" clId="{26671BCF-D6F3-4330-92AA-FAD4ABF74E9D}" dt="2022-04-05T09:34:41.193" v="2173" actId="20577"/>
          <ac:spMkLst>
            <pc:docMk/>
            <pc:sldMk cId="0" sldId="272"/>
            <ac:spMk id="716" creationId="{00000000-0000-0000-0000-000000000000}"/>
          </ac:spMkLst>
        </pc:spChg>
        <pc:spChg chg="mod">
          <ac:chgData name="Daniel Netzl" userId="1f27fe9418c23fb0" providerId="LiveId" clId="{26671BCF-D6F3-4330-92AA-FAD4ABF74E9D}" dt="2022-04-05T09:34:36.939" v="2155" actId="14100"/>
          <ac:spMkLst>
            <pc:docMk/>
            <pc:sldMk cId="0" sldId="272"/>
            <ac:spMk id="717" creationId="{00000000-0000-0000-0000-000000000000}"/>
          </ac:spMkLst>
        </pc:spChg>
        <pc:spChg chg="mod">
          <ac:chgData name="Daniel Netzl" userId="1f27fe9418c23fb0" providerId="LiveId" clId="{26671BCF-D6F3-4330-92AA-FAD4ABF74E9D}" dt="2022-04-05T09:33:57.378" v="2023" actId="20577"/>
          <ac:spMkLst>
            <pc:docMk/>
            <pc:sldMk cId="0" sldId="272"/>
            <ac:spMk id="718" creationId="{00000000-0000-0000-0000-000000000000}"/>
          </ac:spMkLst>
        </pc:spChg>
        <pc:spChg chg="mod">
          <ac:chgData name="Daniel Netzl" userId="1f27fe9418c23fb0" providerId="LiveId" clId="{26671BCF-D6F3-4330-92AA-FAD4ABF74E9D}" dt="2022-04-05T09:33:42.003" v="1979" actId="20577"/>
          <ac:spMkLst>
            <pc:docMk/>
            <pc:sldMk cId="0" sldId="272"/>
            <ac:spMk id="719" creationId="{00000000-0000-0000-0000-000000000000}"/>
          </ac:spMkLst>
        </pc:spChg>
        <pc:spChg chg="mod">
          <ac:chgData name="Daniel Netzl" userId="1f27fe9418c23fb0" providerId="LiveId" clId="{26671BCF-D6F3-4330-92AA-FAD4ABF74E9D}" dt="2022-04-05T09:33:40.411" v="1977" actId="14100"/>
          <ac:spMkLst>
            <pc:docMk/>
            <pc:sldMk cId="0" sldId="272"/>
            <ac:spMk id="720" creationId="{00000000-0000-0000-0000-000000000000}"/>
          </ac:spMkLst>
        </pc:spChg>
        <pc:spChg chg="mod">
          <ac:chgData name="Daniel Netzl" userId="1f27fe9418c23fb0" providerId="LiveId" clId="{26671BCF-D6F3-4330-92AA-FAD4ABF74E9D}" dt="2022-04-05T09:33:26.494" v="1936" actId="20577"/>
          <ac:spMkLst>
            <pc:docMk/>
            <pc:sldMk cId="0" sldId="272"/>
            <ac:spMk id="721" creationId="{00000000-0000-0000-0000-000000000000}"/>
          </ac:spMkLst>
        </pc:spChg>
      </pc:sldChg>
      <pc:sldChg chg="del">
        <pc:chgData name="Daniel Netzl" userId="1f27fe9418c23fb0" providerId="LiveId" clId="{26671BCF-D6F3-4330-92AA-FAD4ABF74E9D}" dt="2022-04-05T09:04:05.612" v="765" actId="47"/>
        <pc:sldMkLst>
          <pc:docMk/>
          <pc:sldMk cId="0" sldId="273"/>
        </pc:sldMkLst>
      </pc:sldChg>
      <pc:sldChg chg="del">
        <pc:chgData name="Daniel Netzl" userId="1f27fe9418c23fb0" providerId="LiveId" clId="{26671BCF-D6F3-4330-92AA-FAD4ABF74E9D}" dt="2022-04-05T09:04:06.334" v="766" actId="47"/>
        <pc:sldMkLst>
          <pc:docMk/>
          <pc:sldMk cId="0" sldId="274"/>
        </pc:sldMkLst>
      </pc:sldChg>
      <pc:sldChg chg="del">
        <pc:chgData name="Daniel Netzl" userId="1f27fe9418c23fb0" providerId="LiveId" clId="{26671BCF-D6F3-4330-92AA-FAD4ABF74E9D}" dt="2022-04-05T09:04:06.883" v="767" actId="47"/>
        <pc:sldMkLst>
          <pc:docMk/>
          <pc:sldMk cId="0" sldId="275"/>
        </pc:sldMkLst>
      </pc:sldChg>
      <pc:sldChg chg="del">
        <pc:chgData name="Daniel Netzl" userId="1f27fe9418c23fb0" providerId="LiveId" clId="{26671BCF-D6F3-4330-92AA-FAD4ABF74E9D}" dt="2022-04-05T09:04:07.369" v="768" actId="47"/>
        <pc:sldMkLst>
          <pc:docMk/>
          <pc:sldMk cId="0" sldId="276"/>
        </pc:sldMkLst>
      </pc:sldChg>
      <pc:sldChg chg="del">
        <pc:chgData name="Daniel Netzl" userId="1f27fe9418c23fb0" providerId="LiveId" clId="{26671BCF-D6F3-4330-92AA-FAD4ABF74E9D}" dt="2022-04-05T09:04:07.887" v="769" actId="47"/>
        <pc:sldMkLst>
          <pc:docMk/>
          <pc:sldMk cId="0" sldId="277"/>
        </pc:sldMkLst>
      </pc:sldChg>
      <pc:sldChg chg="del">
        <pc:chgData name="Daniel Netzl" userId="1f27fe9418c23fb0" providerId="LiveId" clId="{26671BCF-D6F3-4330-92AA-FAD4ABF74E9D}" dt="2022-04-05T09:04:10.933" v="770" actId="47"/>
        <pc:sldMkLst>
          <pc:docMk/>
          <pc:sldMk cId="0" sldId="278"/>
        </pc:sldMkLst>
      </pc:sldChg>
      <pc:sldChg chg="addSp delSp modSp add del mod">
        <pc:chgData name="Daniel Netzl" userId="1f27fe9418c23fb0" providerId="LiveId" clId="{26671BCF-D6F3-4330-92AA-FAD4ABF74E9D}" dt="2022-04-19T10:16:44.723" v="2852" actId="20577"/>
        <pc:sldMkLst>
          <pc:docMk/>
          <pc:sldMk cId="0" sldId="279"/>
        </pc:sldMkLst>
        <pc:spChg chg="add del mod">
          <ac:chgData name="Daniel Netzl" userId="1f27fe9418c23fb0" providerId="LiveId" clId="{26671BCF-D6F3-4330-92AA-FAD4ABF74E9D}" dt="2022-04-05T09:36:48.694" v="2367" actId="478"/>
          <ac:spMkLst>
            <pc:docMk/>
            <pc:sldMk cId="0" sldId="279"/>
            <ac:spMk id="3" creationId="{DD372CFB-5422-4801-80A6-C0131F29731A}"/>
          </ac:spMkLst>
        </pc:spChg>
        <pc:spChg chg="add del mod">
          <ac:chgData name="Daniel Netzl" userId="1f27fe9418c23fb0" providerId="LiveId" clId="{26671BCF-D6F3-4330-92AA-FAD4ABF74E9D}" dt="2022-04-05T09:37:07.056" v="2407" actId="478"/>
          <ac:spMkLst>
            <pc:docMk/>
            <pc:sldMk cId="0" sldId="279"/>
            <ac:spMk id="5" creationId="{B7BAC2A4-E395-4B76-90D7-6E6D04FD2021}"/>
          </ac:spMkLst>
        </pc:spChg>
        <pc:spChg chg="add del mod">
          <ac:chgData name="Daniel Netzl" userId="1f27fe9418c23fb0" providerId="LiveId" clId="{26671BCF-D6F3-4330-92AA-FAD4ABF74E9D}" dt="2022-04-05T09:37:26.548" v="2429" actId="478"/>
          <ac:spMkLst>
            <pc:docMk/>
            <pc:sldMk cId="0" sldId="279"/>
            <ac:spMk id="7" creationId="{E6A771D9-A0B9-4A88-9ECD-FD5AE4C043BF}"/>
          </ac:spMkLst>
        </pc:spChg>
        <pc:spChg chg="add del mod">
          <ac:chgData name="Daniel Netzl" userId="1f27fe9418c23fb0" providerId="LiveId" clId="{26671BCF-D6F3-4330-92AA-FAD4ABF74E9D}" dt="2022-04-05T09:37:37.365" v="2432" actId="478"/>
          <ac:spMkLst>
            <pc:docMk/>
            <pc:sldMk cId="0" sldId="279"/>
            <ac:spMk id="9" creationId="{F40E061E-D013-4AF5-8C42-ECC057F872D8}"/>
          </ac:spMkLst>
        </pc:spChg>
        <pc:spChg chg="mod">
          <ac:chgData name="Daniel Netzl" userId="1f27fe9418c23fb0" providerId="LiveId" clId="{26671BCF-D6F3-4330-92AA-FAD4ABF74E9D}" dt="2022-04-19T10:16:44.723" v="2852" actId="20577"/>
          <ac:spMkLst>
            <pc:docMk/>
            <pc:sldMk cId="0" sldId="279"/>
            <ac:spMk id="910" creationId="{00000000-0000-0000-0000-000000000000}"/>
          </ac:spMkLst>
        </pc:spChg>
        <pc:spChg chg="mod">
          <ac:chgData name="Daniel Netzl" userId="1f27fe9418c23fb0" providerId="LiveId" clId="{26671BCF-D6F3-4330-92AA-FAD4ABF74E9D}" dt="2022-04-06T08:54:51.342" v="2571" actId="20577"/>
          <ac:spMkLst>
            <pc:docMk/>
            <pc:sldMk cId="0" sldId="279"/>
            <ac:spMk id="920" creationId="{00000000-0000-0000-0000-000000000000}"/>
          </ac:spMkLst>
        </pc:spChg>
        <pc:spChg chg="del">
          <ac:chgData name="Daniel Netzl" userId="1f27fe9418c23fb0" providerId="LiveId" clId="{26671BCF-D6F3-4330-92AA-FAD4ABF74E9D}" dt="2022-04-05T09:36:45.771" v="2366" actId="478"/>
          <ac:spMkLst>
            <pc:docMk/>
            <pc:sldMk cId="0" sldId="279"/>
            <ac:spMk id="921" creationId="{00000000-0000-0000-0000-000000000000}"/>
          </ac:spMkLst>
        </pc:spChg>
        <pc:spChg chg="mod">
          <ac:chgData name="Daniel Netzl" userId="1f27fe9418c23fb0" providerId="LiveId" clId="{26671BCF-D6F3-4330-92AA-FAD4ABF74E9D}" dt="2022-04-06T08:56:00" v="2642" actId="14100"/>
          <ac:spMkLst>
            <pc:docMk/>
            <pc:sldMk cId="0" sldId="279"/>
            <ac:spMk id="922" creationId="{00000000-0000-0000-0000-000000000000}"/>
          </ac:spMkLst>
        </pc:spChg>
        <pc:spChg chg="del">
          <ac:chgData name="Daniel Netzl" userId="1f27fe9418c23fb0" providerId="LiveId" clId="{26671BCF-D6F3-4330-92AA-FAD4ABF74E9D}" dt="2022-04-05T09:37:25.102" v="2428" actId="478"/>
          <ac:spMkLst>
            <pc:docMk/>
            <pc:sldMk cId="0" sldId="279"/>
            <ac:spMk id="923" creationId="{00000000-0000-0000-0000-000000000000}"/>
          </ac:spMkLst>
        </pc:spChg>
        <pc:spChg chg="mod">
          <ac:chgData name="Daniel Netzl" userId="1f27fe9418c23fb0" providerId="LiveId" clId="{26671BCF-D6F3-4330-92AA-FAD4ABF74E9D}" dt="2022-04-06T08:55:04.707" v="2616" actId="14100"/>
          <ac:spMkLst>
            <pc:docMk/>
            <pc:sldMk cId="0" sldId="279"/>
            <ac:spMk id="924" creationId="{00000000-0000-0000-0000-000000000000}"/>
          </ac:spMkLst>
        </pc:spChg>
        <pc:spChg chg="del">
          <ac:chgData name="Daniel Netzl" userId="1f27fe9418c23fb0" providerId="LiveId" clId="{26671BCF-D6F3-4330-92AA-FAD4ABF74E9D}" dt="2022-04-05T09:37:05.501" v="2405" actId="478"/>
          <ac:spMkLst>
            <pc:docMk/>
            <pc:sldMk cId="0" sldId="279"/>
            <ac:spMk id="925" creationId="{00000000-0000-0000-0000-000000000000}"/>
          </ac:spMkLst>
        </pc:spChg>
        <pc:spChg chg="mod">
          <ac:chgData name="Daniel Netzl" userId="1f27fe9418c23fb0" providerId="LiveId" clId="{26671BCF-D6F3-4330-92AA-FAD4ABF74E9D}" dt="2022-04-06T08:56:14.834" v="2660" actId="14100"/>
          <ac:spMkLst>
            <pc:docMk/>
            <pc:sldMk cId="0" sldId="279"/>
            <ac:spMk id="926" creationId="{00000000-0000-0000-0000-000000000000}"/>
          </ac:spMkLst>
        </pc:spChg>
        <pc:spChg chg="del">
          <ac:chgData name="Daniel Netzl" userId="1f27fe9418c23fb0" providerId="LiveId" clId="{26671BCF-D6F3-4330-92AA-FAD4ABF74E9D}" dt="2022-04-05T09:37:35.290" v="2431" actId="478"/>
          <ac:spMkLst>
            <pc:docMk/>
            <pc:sldMk cId="0" sldId="279"/>
            <ac:spMk id="927" creationId="{00000000-0000-0000-0000-000000000000}"/>
          </ac:spMkLst>
        </pc:spChg>
      </pc:sldChg>
      <pc:sldChg chg="del">
        <pc:chgData name="Daniel Netzl" userId="1f27fe9418c23fb0" providerId="LiveId" clId="{26671BCF-D6F3-4330-92AA-FAD4ABF74E9D}" dt="2022-04-05T09:04:13.712" v="771" actId="47"/>
        <pc:sldMkLst>
          <pc:docMk/>
          <pc:sldMk cId="0" sldId="280"/>
        </pc:sldMkLst>
      </pc:sldChg>
      <pc:sldChg chg="addSp modSp new mod ord">
        <pc:chgData name="Daniel Netzl" userId="1f27fe9418c23fb0" providerId="LiveId" clId="{26671BCF-D6F3-4330-92AA-FAD4ABF74E9D}" dt="2022-04-19T13:50:23.255" v="3230" actId="20577"/>
        <pc:sldMkLst>
          <pc:docMk/>
          <pc:sldMk cId="372941842" sldId="280"/>
        </pc:sldMkLst>
        <pc:spChg chg="mod">
          <ac:chgData name="Daniel Netzl" userId="1f27fe9418c23fb0" providerId="LiveId" clId="{26671BCF-D6F3-4330-92AA-FAD4ABF74E9D}" dt="2022-04-19T13:50:23.255" v="3230" actId="20577"/>
          <ac:spMkLst>
            <pc:docMk/>
            <pc:sldMk cId="372941842" sldId="280"/>
            <ac:spMk id="2" creationId="{32232050-9B4B-4F1B-8374-58F1B44D3662}"/>
          </ac:spMkLst>
        </pc:spChg>
        <pc:spChg chg="mod">
          <ac:chgData name="Daniel Netzl" userId="1f27fe9418c23fb0" providerId="LiveId" clId="{26671BCF-D6F3-4330-92AA-FAD4ABF74E9D}" dt="2022-04-19T13:49:49.239" v="3172" actId="113"/>
          <ac:spMkLst>
            <pc:docMk/>
            <pc:sldMk cId="372941842" sldId="280"/>
            <ac:spMk id="3" creationId="{9C754146-3BBA-46DF-A962-A23398EBD93D}"/>
          </ac:spMkLst>
        </pc:spChg>
        <pc:picChg chg="add mod">
          <ac:chgData name="Daniel Netzl" userId="1f27fe9418c23fb0" providerId="LiveId" clId="{26671BCF-D6F3-4330-92AA-FAD4ABF74E9D}" dt="2022-04-19T13:29:29.759" v="3105" actId="1076"/>
          <ac:picMkLst>
            <pc:docMk/>
            <pc:sldMk cId="372941842" sldId="280"/>
            <ac:picMk id="4" creationId="{7BD4DAE6-1778-4276-8C6A-E5A275B88B61}"/>
          </ac:picMkLst>
        </pc:picChg>
      </pc:sldChg>
      <pc:sldChg chg="del">
        <pc:chgData name="Daniel Netzl" userId="1f27fe9418c23fb0" providerId="LiveId" clId="{26671BCF-D6F3-4330-92AA-FAD4ABF74E9D}" dt="2022-04-05T09:04:14.291" v="772" actId="47"/>
        <pc:sldMkLst>
          <pc:docMk/>
          <pc:sldMk cId="0" sldId="281"/>
        </pc:sldMkLst>
      </pc:sldChg>
      <pc:sldChg chg="new">
        <pc:chgData name="Daniel Netzl" userId="1f27fe9418c23fb0" providerId="LiveId" clId="{26671BCF-D6F3-4330-92AA-FAD4ABF74E9D}" dt="2022-04-19T14:13:08.962" v="3338" actId="680"/>
        <pc:sldMkLst>
          <pc:docMk/>
          <pc:sldMk cId="1998386013" sldId="281"/>
        </pc:sldMkLst>
      </pc:sldChg>
      <pc:sldChg chg="del">
        <pc:chgData name="Daniel Netzl" userId="1f27fe9418c23fb0" providerId="LiveId" clId="{26671BCF-D6F3-4330-92AA-FAD4ABF74E9D}" dt="2022-04-05T09:04:14.605" v="773" actId="47"/>
        <pc:sldMkLst>
          <pc:docMk/>
          <pc:sldMk cId="0" sldId="282"/>
        </pc:sldMkLst>
      </pc:sldChg>
      <pc:sldChg chg="del">
        <pc:chgData name="Daniel Netzl" userId="1f27fe9418c23fb0" providerId="LiveId" clId="{26671BCF-D6F3-4330-92AA-FAD4ABF74E9D}" dt="2022-04-05T09:04:14.888" v="774" actId="47"/>
        <pc:sldMkLst>
          <pc:docMk/>
          <pc:sldMk cId="0" sldId="283"/>
        </pc:sldMkLst>
      </pc:sldChg>
      <pc:sldChg chg="del">
        <pc:chgData name="Daniel Netzl" userId="1f27fe9418c23fb0" providerId="LiveId" clId="{26671BCF-D6F3-4330-92AA-FAD4ABF74E9D}" dt="2022-04-05T09:04:15.155" v="775" actId="47"/>
        <pc:sldMkLst>
          <pc:docMk/>
          <pc:sldMk cId="0" sldId="284"/>
        </pc:sldMkLst>
      </pc:sldChg>
      <pc:sldChg chg="del">
        <pc:chgData name="Daniel Netzl" userId="1f27fe9418c23fb0" providerId="LiveId" clId="{26671BCF-D6F3-4330-92AA-FAD4ABF74E9D}" dt="2022-04-05T09:00:31.809" v="485" actId="47"/>
        <pc:sldMkLst>
          <pc:docMk/>
          <pc:sldMk cId="0" sldId="285"/>
        </pc:sldMkLst>
      </pc:sldChg>
      <pc:sldChg chg="add del">
        <pc:chgData name="Daniel Netzl" userId="1f27fe9418c23fb0" providerId="LiveId" clId="{26671BCF-D6F3-4330-92AA-FAD4ABF74E9D}" dt="2022-04-05T09:00:30.711" v="484" actId="47"/>
        <pc:sldMkLst>
          <pc:docMk/>
          <pc:sldMk cId="0" sldId="286"/>
        </pc:sldMkLst>
      </pc:sldChg>
      <pc:sldChg chg="del">
        <pc:chgData name="Daniel Netzl" userId="1f27fe9418c23fb0" providerId="LiveId" clId="{26671BCF-D6F3-4330-92AA-FAD4ABF74E9D}" dt="2022-04-05T09:00:24.128" v="481" actId="47"/>
        <pc:sldMkLst>
          <pc:docMk/>
          <pc:sldMk cId="0" sldId="287"/>
        </pc:sldMkLst>
      </pc:sldChg>
      <pc:sldChg chg="del">
        <pc:chgData name="Daniel Netzl" userId="1f27fe9418c23fb0" providerId="LiveId" clId="{26671BCF-D6F3-4330-92AA-FAD4ABF74E9D}" dt="2022-04-05T09:00:21.068" v="479" actId="47"/>
        <pc:sldMkLst>
          <pc:docMk/>
          <pc:sldMk cId="0" sldId="288"/>
        </pc:sldMkLst>
      </pc:sldChg>
      <pc:sldChg chg="del">
        <pc:chgData name="Daniel Netzl" userId="1f27fe9418c23fb0" providerId="LiveId" clId="{26671BCF-D6F3-4330-92AA-FAD4ABF74E9D}" dt="2022-04-05T09:00:22.071" v="480" actId="47"/>
        <pc:sldMkLst>
          <pc:docMk/>
          <pc:sldMk cId="0" sldId="289"/>
        </pc:sldMkLst>
      </pc:sldChg>
      <pc:sldChg chg="del">
        <pc:chgData name="Daniel Netzl" userId="1f27fe9418c23fb0" providerId="LiveId" clId="{26671BCF-D6F3-4330-92AA-FAD4ABF74E9D}" dt="2022-04-05T09:04:15.416" v="776" actId="47"/>
        <pc:sldMkLst>
          <pc:docMk/>
          <pc:sldMk cId="0" sldId="290"/>
        </pc:sldMkLst>
      </pc:sldChg>
      <pc:sldChg chg="del">
        <pc:chgData name="Daniel Netzl" userId="1f27fe9418c23fb0" providerId="LiveId" clId="{26671BCF-D6F3-4330-92AA-FAD4ABF74E9D}" dt="2022-04-05T09:04:15.688" v="777" actId="47"/>
        <pc:sldMkLst>
          <pc:docMk/>
          <pc:sldMk cId="0" sldId="291"/>
        </pc:sldMkLst>
      </pc:sldChg>
      <pc:sldChg chg="del">
        <pc:chgData name="Daniel Netzl" userId="1f27fe9418c23fb0" providerId="LiveId" clId="{26671BCF-D6F3-4330-92AA-FAD4ABF74E9D}" dt="2022-04-05T09:04:15.955" v="778" actId="47"/>
        <pc:sldMkLst>
          <pc:docMk/>
          <pc:sldMk cId="0" sldId="292"/>
        </pc:sldMkLst>
      </pc:sldChg>
      <pc:sldChg chg="del">
        <pc:chgData name="Daniel Netzl" userId="1f27fe9418c23fb0" providerId="LiveId" clId="{26671BCF-D6F3-4330-92AA-FAD4ABF74E9D}" dt="2022-04-05T09:04:16.237" v="779" actId="47"/>
        <pc:sldMkLst>
          <pc:docMk/>
          <pc:sldMk cId="0" sldId="293"/>
        </pc:sldMkLst>
      </pc:sldChg>
      <pc:sldChg chg="del">
        <pc:chgData name="Daniel Netzl" userId="1f27fe9418c23fb0" providerId="LiveId" clId="{26671BCF-D6F3-4330-92AA-FAD4ABF74E9D}" dt="2022-04-05T09:04:16.504" v="780" actId="47"/>
        <pc:sldMkLst>
          <pc:docMk/>
          <pc:sldMk cId="0" sldId="294"/>
        </pc:sldMkLst>
      </pc:sldChg>
      <pc:sldChg chg="del">
        <pc:chgData name="Daniel Netzl" userId="1f27fe9418c23fb0" providerId="LiveId" clId="{26671BCF-D6F3-4330-92AA-FAD4ABF74E9D}" dt="2022-04-05T09:04:16.755" v="781" actId="47"/>
        <pc:sldMkLst>
          <pc:docMk/>
          <pc:sldMk cId="0" sldId="295"/>
        </pc:sldMkLst>
      </pc:sldChg>
      <pc:sldChg chg="del">
        <pc:chgData name="Daniel Netzl" userId="1f27fe9418c23fb0" providerId="LiveId" clId="{26671BCF-D6F3-4330-92AA-FAD4ABF74E9D}" dt="2022-04-05T09:04:17.085" v="782" actId="47"/>
        <pc:sldMkLst>
          <pc:docMk/>
          <pc:sldMk cId="0" sldId="296"/>
        </pc:sldMkLst>
      </pc:sldChg>
      <pc:sldChg chg="del">
        <pc:chgData name="Daniel Netzl" userId="1f27fe9418c23fb0" providerId="LiveId" clId="{26671BCF-D6F3-4330-92AA-FAD4ABF74E9D}" dt="2022-04-05T09:04:17.477" v="783" actId="47"/>
        <pc:sldMkLst>
          <pc:docMk/>
          <pc:sldMk cId="0" sldId="297"/>
        </pc:sldMkLst>
      </pc:sldChg>
      <pc:sldChg chg="del">
        <pc:chgData name="Daniel Netzl" userId="1f27fe9418c23fb0" providerId="LiveId" clId="{26671BCF-D6F3-4330-92AA-FAD4ABF74E9D}" dt="2022-04-05T09:04:17.900" v="784" actId="47"/>
        <pc:sldMkLst>
          <pc:docMk/>
          <pc:sldMk cId="0" sldId="298"/>
        </pc:sldMkLst>
      </pc:sldChg>
      <pc:sldChg chg="del">
        <pc:chgData name="Daniel Netzl" userId="1f27fe9418c23fb0" providerId="LiveId" clId="{26671BCF-D6F3-4330-92AA-FAD4ABF74E9D}" dt="2022-04-05T09:04:17.979" v="785" actId="47"/>
        <pc:sldMkLst>
          <pc:docMk/>
          <pc:sldMk cId="0" sldId="299"/>
        </pc:sldMkLst>
      </pc:sldChg>
      <pc:sldChg chg="del">
        <pc:chgData name="Daniel Netzl" userId="1f27fe9418c23fb0" providerId="LiveId" clId="{26671BCF-D6F3-4330-92AA-FAD4ABF74E9D}" dt="2022-04-05T09:04:18.042" v="786" actId="47"/>
        <pc:sldMkLst>
          <pc:docMk/>
          <pc:sldMk cId="0" sldId="300"/>
        </pc:sldMkLst>
      </pc:sldChg>
      <pc:sldChg chg="del">
        <pc:chgData name="Daniel Netzl" userId="1f27fe9418c23fb0" providerId="LiveId" clId="{26671BCF-D6F3-4330-92AA-FAD4ABF74E9D}" dt="2022-04-05T09:04:18.104" v="787" actId="47"/>
        <pc:sldMkLst>
          <pc:docMk/>
          <pc:sldMk cId="0" sldId="301"/>
        </pc:sldMkLst>
      </pc:sldChg>
      <pc:sldChg chg="del">
        <pc:chgData name="Daniel Netzl" userId="1f27fe9418c23fb0" providerId="LiveId" clId="{26671BCF-D6F3-4330-92AA-FAD4ABF74E9D}" dt="2022-04-05T09:04:18.152" v="788" actId="47"/>
        <pc:sldMkLst>
          <pc:docMk/>
          <pc:sldMk cId="0" sldId="302"/>
        </pc:sldMkLst>
      </pc:sldChg>
      <pc:sldChg chg="del">
        <pc:chgData name="Daniel Netzl" userId="1f27fe9418c23fb0" providerId="LiveId" clId="{26671BCF-D6F3-4330-92AA-FAD4ABF74E9D}" dt="2022-04-05T09:04:18.246" v="789" actId="47"/>
        <pc:sldMkLst>
          <pc:docMk/>
          <pc:sldMk cId="0" sldId="303"/>
        </pc:sldMkLst>
      </pc:sldChg>
      <pc:sldChg chg="del">
        <pc:chgData name="Daniel Netzl" userId="1f27fe9418c23fb0" providerId="LiveId" clId="{26671BCF-D6F3-4330-92AA-FAD4ABF74E9D}" dt="2022-04-05T09:04:18.450" v="790" actId="47"/>
        <pc:sldMkLst>
          <pc:docMk/>
          <pc:sldMk cId="0" sldId="304"/>
        </pc:sldMkLst>
      </pc:sldChg>
      <pc:sldChg chg="del">
        <pc:chgData name="Daniel Netzl" userId="1f27fe9418c23fb0" providerId="LiveId" clId="{26671BCF-D6F3-4330-92AA-FAD4ABF74E9D}" dt="2022-04-05T09:04:18.764" v="791" actId="47"/>
        <pc:sldMkLst>
          <pc:docMk/>
          <pc:sldMk cId="0" sldId="305"/>
        </pc:sldMkLst>
      </pc:sldChg>
      <pc:sldChg chg="del">
        <pc:chgData name="Daniel Netzl" userId="1f27fe9418c23fb0" providerId="LiveId" clId="{26671BCF-D6F3-4330-92AA-FAD4ABF74E9D}" dt="2022-04-05T09:04:18.936" v="792" actId="47"/>
        <pc:sldMkLst>
          <pc:docMk/>
          <pc:sldMk cId="0" sldId="306"/>
        </pc:sldMkLst>
      </pc:sldChg>
      <pc:sldChg chg="del">
        <pc:chgData name="Daniel Netzl" userId="1f27fe9418c23fb0" providerId="LiveId" clId="{26671BCF-D6F3-4330-92AA-FAD4ABF74E9D}" dt="2022-04-05T09:04:19.062" v="793" actId="47"/>
        <pc:sldMkLst>
          <pc:docMk/>
          <pc:sldMk cId="0" sldId="307"/>
        </pc:sldMkLst>
      </pc:sldChg>
      <pc:sldChg chg="del">
        <pc:chgData name="Daniel Netzl" userId="1f27fe9418c23fb0" providerId="LiveId" clId="{26671BCF-D6F3-4330-92AA-FAD4ABF74E9D}" dt="2022-04-05T09:04:19.172" v="794" actId="47"/>
        <pc:sldMkLst>
          <pc:docMk/>
          <pc:sldMk cId="0" sldId="308"/>
        </pc:sldMkLst>
      </pc:sldChg>
      <pc:sldChg chg="del">
        <pc:chgData name="Daniel Netzl" userId="1f27fe9418c23fb0" providerId="LiveId" clId="{26671BCF-D6F3-4330-92AA-FAD4ABF74E9D}" dt="2022-04-05T09:04:19.313" v="795" actId="47"/>
        <pc:sldMkLst>
          <pc:docMk/>
          <pc:sldMk cId="0" sldId="309"/>
        </pc:sldMkLst>
      </pc:sldChg>
      <pc:sldChg chg="add del">
        <pc:chgData name="Daniel Netzl" userId="1f27fe9418c23fb0" providerId="LiveId" clId="{26671BCF-D6F3-4330-92AA-FAD4ABF74E9D}" dt="2022-04-05T09:04:22.702" v="802" actId="47"/>
        <pc:sldMkLst>
          <pc:docMk/>
          <pc:sldMk cId="0" sldId="310"/>
        </pc:sldMkLst>
      </pc:sldChg>
      <pc:sldMasterChg chg="addSldLayout delSldLayout">
        <pc:chgData name="Daniel Netzl" userId="1f27fe9418c23fb0" providerId="LiveId" clId="{26671BCF-D6F3-4330-92AA-FAD4ABF74E9D}" dt="2022-04-05T09:36:24.350" v="2324" actId="47"/>
        <pc:sldMasterMkLst>
          <pc:docMk/>
          <pc:sldMasterMk cId="0" sldId="2147483689"/>
        </pc:sldMasterMkLst>
        <pc:sldLayoutChg chg="del">
          <pc:chgData name="Daniel Netzl" userId="1f27fe9418c23fb0" providerId="LiveId" clId="{26671BCF-D6F3-4330-92AA-FAD4ABF74E9D}" dt="2022-04-05T09:02:41.691" v="650" actId="47"/>
          <pc:sldLayoutMkLst>
            <pc:docMk/>
            <pc:sldMasterMk cId="0" sldId="2147483689"/>
            <pc:sldLayoutMk cId="0" sldId="2147483649"/>
          </pc:sldLayoutMkLst>
        </pc:sldLayoutChg>
        <pc:sldLayoutChg chg="del">
          <pc:chgData name="Daniel Netzl" userId="1f27fe9418c23fb0" providerId="LiveId" clId="{26671BCF-D6F3-4330-92AA-FAD4ABF74E9D}" dt="2022-04-05T08:56:33.522" v="4" actId="47"/>
          <pc:sldLayoutMkLst>
            <pc:docMk/>
            <pc:sldMasterMk cId="0" sldId="2147483689"/>
            <pc:sldLayoutMk cId="0" sldId="2147483650"/>
          </pc:sldLayoutMkLst>
        </pc:sldLayoutChg>
        <pc:sldLayoutChg chg="del">
          <pc:chgData name="Daniel Netzl" userId="1f27fe9418c23fb0" providerId="LiveId" clId="{26671BCF-D6F3-4330-92AA-FAD4ABF74E9D}" dt="2022-04-05T09:04:06.334" v="766" actId="47"/>
          <pc:sldLayoutMkLst>
            <pc:docMk/>
            <pc:sldMasterMk cId="0" sldId="2147483689"/>
            <pc:sldLayoutMk cId="0" sldId="2147483651"/>
          </pc:sldLayoutMkLst>
        </pc:sldLayoutChg>
        <pc:sldLayoutChg chg="del">
          <pc:chgData name="Daniel Netzl" userId="1f27fe9418c23fb0" providerId="LiveId" clId="{26671BCF-D6F3-4330-92AA-FAD4ABF74E9D}" dt="2022-04-05T09:04:13.712" v="771" actId="47"/>
          <pc:sldLayoutMkLst>
            <pc:docMk/>
            <pc:sldMasterMk cId="0" sldId="2147483689"/>
            <pc:sldLayoutMk cId="0" sldId="2147483652"/>
          </pc:sldLayoutMkLst>
        </pc:sldLayoutChg>
        <pc:sldLayoutChg chg="del">
          <pc:chgData name="Daniel Netzl" userId="1f27fe9418c23fb0" providerId="LiveId" clId="{26671BCF-D6F3-4330-92AA-FAD4ABF74E9D}" dt="2022-04-05T09:04:06.883" v="767" actId="47"/>
          <pc:sldLayoutMkLst>
            <pc:docMk/>
            <pc:sldMasterMk cId="0" sldId="2147483689"/>
            <pc:sldLayoutMk cId="0" sldId="2147483654"/>
          </pc:sldLayoutMkLst>
        </pc:sldLayoutChg>
        <pc:sldLayoutChg chg="del">
          <pc:chgData name="Daniel Netzl" userId="1f27fe9418c23fb0" providerId="LiveId" clId="{26671BCF-D6F3-4330-92AA-FAD4ABF74E9D}" dt="2022-04-05T09:03:43.741" v="724" actId="47"/>
          <pc:sldLayoutMkLst>
            <pc:docMk/>
            <pc:sldMasterMk cId="0" sldId="2147483689"/>
            <pc:sldLayoutMk cId="0" sldId="2147483656"/>
          </pc:sldLayoutMkLst>
        </pc:sldLayoutChg>
        <pc:sldLayoutChg chg="del">
          <pc:chgData name="Daniel Netzl" userId="1f27fe9418c23fb0" providerId="LiveId" clId="{26671BCF-D6F3-4330-92AA-FAD4ABF74E9D}" dt="2022-04-05T09:04:10.933" v="770" actId="47"/>
          <pc:sldLayoutMkLst>
            <pc:docMk/>
            <pc:sldMasterMk cId="0" sldId="2147483689"/>
            <pc:sldLayoutMk cId="0" sldId="2147483657"/>
          </pc:sldLayoutMkLst>
        </pc:sldLayoutChg>
        <pc:sldLayoutChg chg="add del">
          <pc:chgData name="Daniel Netzl" userId="1f27fe9418c23fb0" providerId="LiveId" clId="{26671BCF-D6F3-4330-92AA-FAD4ABF74E9D}" dt="2022-04-05T09:04:20.741" v="799" actId="47"/>
          <pc:sldLayoutMkLst>
            <pc:docMk/>
            <pc:sldMasterMk cId="0" sldId="2147483689"/>
            <pc:sldLayoutMk cId="0" sldId="2147483659"/>
          </pc:sldLayoutMkLst>
        </pc:sldLayoutChg>
        <pc:sldLayoutChg chg="add del">
          <pc:chgData name="Daniel Netzl" userId="1f27fe9418c23fb0" providerId="LiveId" clId="{26671BCF-D6F3-4330-92AA-FAD4ABF74E9D}" dt="2022-04-05T09:00:30.711" v="484" actId="47"/>
          <pc:sldLayoutMkLst>
            <pc:docMk/>
            <pc:sldMasterMk cId="0" sldId="2147483689"/>
            <pc:sldLayoutMk cId="0" sldId="2147483661"/>
          </pc:sldLayoutMkLst>
        </pc:sldLayoutChg>
        <pc:sldLayoutChg chg="del">
          <pc:chgData name="Daniel Netzl" userId="1f27fe9418c23fb0" providerId="LiveId" clId="{26671BCF-D6F3-4330-92AA-FAD4ABF74E9D}" dt="2022-04-05T09:00:24.128" v="481" actId="47"/>
          <pc:sldLayoutMkLst>
            <pc:docMk/>
            <pc:sldMasterMk cId="0" sldId="2147483689"/>
            <pc:sldLayoutMk cId="0" sldId="2147483662"/>
          </pc:sldLayoutMkLst>
        </pc:sldLayoutChg>
        <pc:sldLayoutChg chg="del">
          <pc:chgData name="Daniel Netzl" userId="1f27fe9418c23fb0" providerId="LiveId" clId="{26671BCF-D6F3-4330-92AA-FAD4ABF74E9D}" dt="2022-04-05T09:00:21.068" v="479" actId="47"/>
          <pc:sldLayoutMkLst>
            <pc:docMk/>
            <pc:sldMasterMk cId="0" sldId="2147483689"/>
            <pc:sldLayoutMk cId="0" sldId="2147483663"/>
          </pc:sldLayoutMkLst>
        </pc:sldLayoutChg>
        <pc:sldLayoutChg chg="del">
          <pc:chgData name="Daniel Netzl" userId="1f27fe9418c23fb0" providerId="LiveId" clId="{26671BCF-D6F3-4330-92AA-FAD4ABF74E9D}" dt="2022-04-05T09:04:05.612" v="765" actId="47"/>
          <pc:sldLayoutMkLst>
            <pc:docMk/>
            <pc:sldMasterMk cId="0" sldId="2147483689"/>
            <pc:sldLayoutMk cId="0" sldId="2147483664"/>
          </pc:sldLayoutMkLst>
        </pc:sldLayoutChg>
        <pc:sldLayoutChg chg="del">
          <pc:chgData name="Daniel Netzl" userId="1f27fe9418c23fb0" providerId="LiveId" clId="{26671BCF-D6F3-4330-92AA-FAD4ABF74E9D}" dt="2022-04-05T09:02:40.421" v="649" actId="47"/>
          <pc:sldLayoutMkLst>
            <pc:docMk/>
            <pc:sldMasterMk cId="0" sldId="2147483689"/>
            <pc:sldLayoutMk cId="0" sldId="2147483665"/>
          </pc:sldLayoutMkLst>
        </pc:sldLayoutChg>
        <pc:sldLayoutChg chg="del">
          <pc:chgData name="Daniel Netzl" userId="1f27fe9418c23fb0" providerId="LiveId" clId="{26671BCF-D6F3-4330-92AA-FAD4ABF74E9D}" dt="2022-04-05T08:58:13.292" v="313" actId="47"/>
          <pc:sldLayoutMkLst>
            <pc:docMk/>
            <pc:sldMasterMk cId="0" sldId="2147483689"/>
            <pc:sldLayoutMk cId="0" sldId="2147483666"/>
          </pc:sldLayoutMkLst>
        </pc:sldLayoutChg>
        <pc:sldLayoutChg chg="del">
          <pc:chgData name="Daniel Netzl" userId="1f27fe9418c23fb0" providerId="LiveId" clId="{26671BCF-D6F3-4330-92AA-FAD4ABF74E9D}" dt="2022-04-05T09:03:42.955" v="723" actId="47"/>
          <pc:sldLayoutMkLst>
            <pc:docMk/>
            <pc:sldMasterMk cId="0" sldId="2147483689"/>
            <pc:sldLayoutMk cId="0" sldId="2147483667"/>
          </pc:sldLayoutMkLst>
        </pc:sldLayoutChg>
        <pc:sldLayoutChg chg="del">
          <pc:chgData name="Daniel Netzl" userId="1f27fe9418c23fb0" providerId="LiveId" clId="{26671BCF-D6F3-4330-92AA-FAD4ABF74E9D}" dt="2022-04-05T09:04:15.416" v="776" actId="47"/>
          <pc:sldLayoutMkLst>
            <pc:docMk/>
            <pc:sldMasterMk cId="0" sldId="2147483689"/>
            <pc:sldLayoutMk cId="0" sldId="2147483668"/>
          </pc:sldLayoutMkLst>
        </pc:sldLayoutChg>
        <pc:sldLayoutChg chg="add del">
          <pc:chgData name="Daniel Netzl" userId="1f27fe9418c23fb0" providerId="LiveId" clId="{26671BCF-D6F3-4330-92AA-FAD4ABF74E9D}" dt="2022-04-05T09:27:30.905" v="1368" actId="47"/>
          <pc:sldLayoutMkLst>
            <pc:docMk/>
            <pc:sldMasterMk cId="0" sldId="2147483689"/>
            <pc:sldLayoutMk cId="0" sldId="2147483669"/>
          </pc:sldLayoutMkLst>
        </pc:sldLayoutChg>
        <pc:sldLayoutChg chg="del">
          <pc:chgData name="Daniel Netzl" userId="1f27fe9418c23fb0" providerId="LiveId" clId="{26671BCF-D6F3-4330-92AA-FAD4ABF74E9D}" dt="2022-04-05T09:03:38.730" v="722" actId="47"/>
          <pc:sldLayoutMkLst>
            <pc:docMk/>
            <pc:sldMasterMk cId="0" sldId="2147483689"/>
            <pc:sldLayoutMk cId="0" sldId="2147483670"/>
          </pc:sldLayoutMkLst>
        </pc:sldLayoutChg>
        <pc:sldLayoutChg chg="del">
          <pc:chgData name="Daniel Netzl" userId="1f27fe9418c23fb0" providerId="LiveId" clId="{26671BCF-D6F3-4330-92AA-FAD4ABF74E9D}" dt="2022-04-05T09:04:14.605" v="773" actId="47"/>
          <pc:sldLayoutMkLst>
            <pc:docMk/>
            <pc:sldMasterMk cId="0" sldId="2147483689"/>
            <pc:sldLayoutMk cId="0" sldId="2147483671"/>
          </pc:sldLayoutMkLst>
        </pc:sldLayoutChg>
        <pc:sldLayoutChg chg="del">
          <pc:chgData name="Daniel Netzl" userId="1f27fe9418c23fb0" providerId="LiveId" clId="{26671BCF-D6F3-4330-92AA-FAD4ABF74E9D}" dt="2022-04-05T09:01:30.357" v="522" actId="47"/>
          <pc:sldLayoutMkLst>
            <pc:docMk/>
            <pc:sldMasterMk cId="0" sldId="2147483689"/>
            <pc:sldLayoutMk cId="0" sldId="2147483672"/>
          </pc:sldLayoutMkLst>
        </pc:sldLayoutChg>
        <pc:sldLayoutChg chg="add del">
          <pc:chgData name="Daniel Netzl" userId="1f27fe9418c23fb0" providerId="LiveId" clId="{26671BCF-D6F3-4330-92AA-FAD4ABF74E9D}" dt="2022-04-05T09:36:24.350" v="2324" actId="47"/>
          <pc:sldLayoutMkLst>
            <pc:docMk/>
            <pc:sldMasterMk cId="0" sldId="2147483689"/>
            <pc:sldLayoutMk cId="0" sldId="2147483673"/>
          </pc:sldLayoutMkLst>
        </pc:sldLayoutChg>
        <pc:sldLayoutChg chg="del">
          <pc:chgData name="Daniel Netzl" userId="1f27fe9418c23fb0" providerId="LiveId" clId="{26671BCF-D6F3-4330-92AA-FAD4ABF74E9D}" dt="2022-04-05T08:58:18.093" v="314" actId="47"/>
          <pc:sldLayoutMkLst>
            <pc:docMk/>
            <pc:sldMasterMk cId="0" sldId="2147483689"/>
            <pc:sldLayoutMk cId="0" sldId="2147483674"/>
          </pc:sldLayoutMkLst>
        </pc:sldLayoutChg>
        <pc:sldLayoutChg chg="del">
          <pc:chgData name="Daniel Netzl" userId="1f27fe9418c23fb0" providerId="LiveId" clId="{26671BCF-D6F3-4330-92AA-FAD4ABF74E9D}" dt="2022-04-05T09:04:14.888" v="774" actId="47"/>
          <pc:sldLayoutMkLst>
            <pc:docMk/>
            <pc:sldMasterMk cId="0" sldId="2147483689"/>
            <pc:sldLayoutMk cId="0" sldId="2147483676"/>
          </pc:sldLayoutMkLst>
        </pc:sldLayoutChg>
        <pc:sldLayoutChg chg="del">
          <pc:chgData name="Daniel Netzl" userId="1f27fe9418c23fb0" providerId="LiveId" clId="{26671BCF-D6F3-4330-92AA-FAD4ABF74E9D}" dt="2022-04-05T09:04:15.955" v="778" actId="47"/>
          <pc:sldLayoutMkLst>
            <pc:docMk/>
            <pc:sldMasterMk cId="0" sldId="2147483689"/>
            <pc:sldLayoutMk cId="0" sldId="2147483678"/>
          </pc:sldLayoutMkLst>
        </pc:sldLayoutChg>
        <pc:sldLayoutChg chg="del">
          <pc:chgData name="Daniel Netzl" userId="1f27fe9418c23fb0" providerId="LiveId" clId="{26671BCF-D6F3-4330-92AA-FAD4ABF74E9D}" dt="2022-04-05T09:04:15.688" v="777" actId="47"/>
          <pc:sldLayoutMkLst>
            <pc:docMk/>
            <pc:sldMasterMk cId="0" sldId="2147483689"/>
            <pc:sldLayoutMk cId="0" sldId="2147483679"/>
          </pc:sldLayoutMkLst>
        </pc:sldLayoutChg>
        <pc:sldLayoutChg chg="del">
          <pc:chgData name="Daniel Netzl" userId="1f27fe9418c23fb0" providerId="LiveId" clId="{26671BCF-D6F3-4330-92AA-FAD4ABF74E9D}" dt="2022-04-05T09:04:15.155" v="775" actId="47"/>
          <pc:sldLayoutMkLst>
            <pc:docMk/>
            <pc:sldMasterMk cId="0" sldId="2147483689"/>
            <pc:sldLayoutMk cId="0" sldId="2147483680"/>
          </pc:sldLayoutMkLst>
        </pc:sldLayoutChg>
        <pc:sldLayoutChg chg="del">
          <pc:chgData name="Daniel Netzl" userId="1f27fe9418c23fb0" providerId="LiveId" clId="{26671BCF-D6F3-4330-92AA-FAD4ABF74E9D}" dt="2022-04-05T09:04:07.369" v="768" actId="47"/>
          <pc:sldLayoutMkLst>
            <pc:docMk/>
            <pc:sldMasterMk cId="0" sldId="2147483689"/>
            <pc:sldLayoutMk cId="0" sldId="2147483681"/>
          </pc:sldLayoutMkLst>
        </pc:sldLayoutChg>
        <pc:sldLayoutChg chg="del">
          <pc:chgData name="Daniel Netzl" userId="1f27fe9418c23fb0" providerId="LiveId" clId="{26671BCF-D6F3-4330-92AA-FAD4ABF74E9D}" dt="2022-04-05T09:04:07.887" v="769" actId="47"/>
          <pc:sldLayoutMkLst>
            <pc:docMk/>
            <pc:sldMasterMk cId="0" sldId="2147483689"/>
            <pc:sldLayoutMk cId="0" sldId="2147483682"/>
          </pc:sldLayoutMkLst>
        </pc:sldLayoutChg>
        <pc:sldLayoutChg chg="del">
          <pc:chgData name="Daniel Netzl" userId="1f27fe9418c23fb0" providerId="LiveId" clId="{26671BCF-D6F3-4330-92AA-FAD4ABF74E9D}" dt="2022-04-05T09:00:31.809" v="485" actId="47"/>
          <pc:sldLayoutMkLst>
            <pc:docMk/>
            <pc:sldMasterMk cId="0" sldId="2147483689"/>
            <pc:sldLayoutMk cId="0" sldId="2147483683"/>
          </pc:sldLayoutMkLst>
        </pc:sldLayoutChg>
        <pc:sldLayoutChg chg="del">
          <pc:chgData name="Daniel Netzl" userId="1f27fe9418c23fb0" providerId="LiveId" clId="{26671BCF-D6F3-4330-92AA-FAD4ABF74E9D}" dt="2022-04-05T09:00:22.071" v="480" actId="47"/>
          <pc:sldLayoutMkLst>
            <pc:docMk/>
            <pc:sldMasterMk cId="0" sldId="2147483689"/>
            <pc:sldLayoutMk cId="0" sldId="2147483684"/>
          </pc:sldLayoutMkLst>
        </pc:sldLayoutChg>
      </pc:sldMasterChg>
      <pc:sldMasterChg chg="add del addSldLayout delSldLayout">
        <pc:chgData name="Daniel Netzl" userId="1f27fe9418c23fb0" providerId="LiveId" clId="{26671BCF-D6F3-4330-92AA-FAD4ABF74E9D}" dt="2022-04-05T09:04:22.702" v="802" actId="47"/>
        <pc:sldMasterMkLst>
          <pc:docMk/>
          <pc:sldMasterMk cId="0" sldId="2147483690"/>
        </pc:sldMasterMkLst>
        <pc:sldLayoutChg chg="add del">
          <pc:chgData name="Daniel Netzl" userId="1f27fe9418c23fb0" providerId="LiveId" clId="{26671BCF-D6F3-4330-92AA-FAD4ABF74E9D}" dt="2022-04-05T09:04:22.702" v="802" actId="47"/>
          <pc:sldLayoutMkLst>
            <pc:docMk/>
            <pc:sldMasterMk cId="0" sldId="2147483690"/>
            <pc:sldLayoutMk cId="0" sldId="2147483688"/>
          </pc:sldLayoutMkLst>
        </pc:sldLayoutChg>
      </pc:sldMasterChg>
    </pc:docChg>
  </pc:docChgLst>
</pc:chgInfo>
</file>

<file path=ppt/media/image1.gif>
</file>

<file path=ppt/media/image2.gif>
</file>

<file path=ppt/media/image3.gif>
</file>

<file path=ppt/media/image4.gif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9a36df63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9a36df630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97b0c871ff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97b0c871ff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a5e0f777a9_0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a5e0f777a9_0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a5e0f777a9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a5e0f777a9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a5e0f777a9_0_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a5e0f777a9_0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a5e0f777a9_0_10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a5e0f777a9_0_10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ga5e0f777a9_0_27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" name="Google Shape;908;ga5e0f777a9_0_27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1098950" y="1393575"/>
            <a:ext cx="3258600" cy="19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3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98950" y="3273479"/>
            <a:ext cx="2274900" cy="7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33687" y="0"/>
            <a:ext cx="1499875" cy="1607950"/>
            <a:chOff x="-33687" y="113450"/>
            <a:chExt cx="1499875" cy="1607950"/>
          </a:xfrm>
        </p:grpSpPr>
        <p:sp>
          <p:nvSpPr>
            <p:cNvPr id="12" name="Google Shape;12;p2"/>
            <p:cNvSpPr/>
            <p:nvPr/>
          </p:nvSpPr>
          <p:spPr>
            <a:xfrm flipH="1">
              <a:off x="-33687" y="113450"/>
              <a:ext cx="1002000" cy="1607950"/>
            </a:xfrm>
            <a:custGeom>
              <a:avLst/>
              <a:gdLst/>
              <a:ahLst/>
              <a:cxnLst/>
              <a:rect l="l" t="t" r="r" b="b"/>
              <a:pathLst>
                <a:path w="40080" h="64318" extrusionOk="0">
                  <a:moveTo>
                    <a:pt x="38384" y="1"/>
                  </a:moveTo>
                  <a:cubicBezTo>
                    <a:pt x="35907" y="1"/>
                    <a:pt x="31554" y="296"/>
                    <a:pt x="31201" y="321"/>
                  </a:cubicBezTo>
                  <a:cubicBezTo>
                    <a:pt x="24833" y="1064"/>
                    <a:pt x="18537" y="3187"/>
                    <a:pt x="13337" y="7042"/>
                  </a:cubicBezTo>
                  <a:cubicBezTo>
                    <a:pt x="10648" y="9059"/>
                    <a:pt x="8278" y="11499"/>
                    <a:pt x="6368" y="14294"/>
                  </a:cubicBezTo>
                  <a:cubicBezTo>
                    <a:pt x="8597" y="15284"/>
                    <a:pt x="10578" y="16735"/>
                    <a:pt x="12205" y="18574"/>
                  </a:cubicBezTo>
                  <a:cubicBezTo>
                    <a:pt x="15884" y="22854"/>
                    <a:pt x="11922" y="29682"/>
                    <a:pt x="8385" y="32653"/>
                  </a:cubicBezTo>
                  <a:cubicBezTo>
                    <a:pt x="5944" y="34705"/>
                    <a:pt x="3078" y="36226"/>
                    <a:pt x="1" y="37110"/>
                  </a:cubicBezTo>
                  <a:cubicBezTo>
                    <a:pt x="107" y="41709"/>
                    <a:pt x="1239" y="46272"/>
                    <a:pt x="3220" y="50411"/>
                  </a:cubicBezTo>
                  <a:cubicBezTo>
                    <a:pt x="11285" y="52321"/>
                    <a:pt x="18714" y="56283"/>
                    <a:pt x="24020" y="63004"/>
                  </a:cubicBezTo>
                  <a:cubicBezTo>
                    <a:pt x="24338" y="63428"/>
                    <a:pt x="24657" y="63853"/>
                    <a:pt x="24939" y="64277"/>
                  </a:cubicBezTo>
                  <a:cubicBezTo>
                    <a:pt x="25522" y="64305"/>
                    <a:pt x="26105" y="64318"/>
                    <a:pt x="26686" y="64318"/>
                  </a:cubicBezTo>
                  <a:cubicBezTo>
                    <a:pt x="28331" y="64318"/>
                    <a:pt x="29970" y="64212"/>
                    <a:pt x="31590" y="64029"/>
                  </a:cubicBezTo>
                  <a:cubicBezTo>
                    <a:pt x="32439" y="63923"/>
                    <a:pt x="40080" y="62862"/>
                    <a:pt x="40080" y="62261"/>
                  </a:cubicBezTo>
                  <a:lnTo>
                    <a:pt x="40080" y="180"/>
                  </a:lnTo>
                  <a:cubicBezTo>
                    <a:pt x="40069" y="48"/>
                    <a:pt x="39378" y="1"/>
                    <a:pt x="38384" y="1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344813" y="1374575"/>
              <a:ext cx="543025" cy="345825"/>
            </a:xfrm>
            <a:custGeom>
              <a:avLst/>
              <a:gdLst/>
              <a:ahLst/>
              <a:cxnLst/>
              <a:rect l="l" t="t" r="r" b="b"/>
              <a:pathLst>
                <a:path w="21721" h="13833" extrusionOk="0">
                  <a:moveTo>
                    <a:pt x="1" y="1"/>
                  </a:moveTo>
                  <a:cubicBezTo>
                    <a:pt x="2159" y="4352"/>
                    <a:pt x="5519" y="7995"/>
                    <a:pt x="9729" y="10472"/>
                  </a:cubicBezTo>
                  <a:cubicBezTo>
                    <a:pt x="13125" y="12382"/>
                    <a:pt x="16945" y="13549"/>
                    <a:pt x="20872" y="13797"/>
                  </a:cubicBezTo>
                  <a:lnTo>
                    <a:pt x="21720" y="13832"/>
                  </a:lnTo>
                  <a:cubicBezTo>
                    <a:pt x="21438" y="13408"/>
                    <a:pt x="21119" y="12983"/>
                    <a:pt x="20801" y="12594"/>
                  </a:cubicBezTo>
                  <a:cubicBezTo>
                    <a:pt x="15495" y="5873"/>
                    <a:pt x="8066" y="1911"/>
                    <a:pt x="1" y="1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flipH="1">
              <a:off x="809088" y="420675"/>
              <a:ext cx="657100" cy="644925"/>
            </a:xfrm>
            <a:custGeom>
              <a:avLst/>
              <a:gdLst/>
              <a:ahLst/>
              <a:cxnLst/>
              <a:rect l="l" t="t" r="r" b="b"/>
              <a:pathLst>
                <a:path w="26284" h="25797" extrusionOk="0">
                  <a:moveTo>
                    <a:pt x="16555" y="0"/>
                  </a:moveTo>
                  <a:cubicBezTo>
                    <a:pt x="14261" y="0"/>
                    <a:pt x="11956" y="260"/>
                    <a:pt x="9728" y="802"/>
                  </a:cubicBezTo>
                  <a:cubicBezTo>
                    <a:pt x="6863" y="1510"/>
                    <a:pt x="4811" y="3349"/>
                    <a:pt x="3219" y="5861"/>
                  </a:cubicBezTo>
                  <a:cubicBezTo>
                    <a:pt x="2618" y="6851"/>
                    <a:pt x="2088" y="7948"/>
                    <a:pt x="1698" y="9080"/>
                  </a:cubicBezTo>
                  <a:cubicBezTo>
                    <a:pt x="0" y="14067"/>
                    <a:pt x="1026" y="20965"/>
                    <a:pt x="5837" y="24007"/>
                  </a:cubicBezTo>
                  <a:cubicBezTo>
                    <a:pt x="7927" y="25325"/>
                    <a:pt x="10601" y="25796"/>
                    <a:pt x="13221" y="25796"/>
                  </a:cubicBezTo>
                  <a:cubicBezTo>
                    <a:pt x="14681" y="25796"/>
                    <a:pt x="16124" y="25650"/>
                    <a:pt x="17440" y="25422"/>
                  </a:cubicBezTo>
                  <a:cubicBezTo>
                    <a:pt x="18253" y="25281"/>
                    <a:pt x="19102" y="25104"/>
                    <a:pt x="19881" y="24856"/>
                  </a:cubicBezTo>
                  <a:cubicBezTo>
                    <a:pt x="19668" y="18772"/>
                    <a:pt x="20871" y="12723"/>
                    <a:pt x="23383" y="7170"/>
                  </a:cubicBezTo>
                  <a:cubicBezTo>
                    <a:pt x="24196" y="5365"/>
                    <a:pt x="25151" y="3632"/>
                    <a:pt x="26283" y="2005"/>
                  </a:cubicBezTo>
                  <a:cubicBezTo>
                    <a:pt x="24798" y="1333"/>
                    <a:pt x="23241" y="838"/>
                    <a:pt x="21649" y="519"/>
                  </a:cubicBezTo>
                  <a:cubicBezTo>
                    <a:pt x="20376" y="236"/>
                    <a:pt x="19067" y="95"/>
                    <a:pt x="17758" y="24"/>
                  </a:cubicBezTo>
                  <a:cubicBezTo>
                    <a:pt x="17358" y="8"/>
                    <a:pt x="16957" y="0"/>
                    <a:pt x="16555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 rot="10800000" flipH="1">
            <a:off x="7856046" y="-399025"/>
            <a:ext cx="1530279" cy="1554808"/>
            <a:chOff x="-4" y="3974850"/>
            <a:chExt cx="1530279" cy="1554808"/>
          </a:xfrm>
        </p:grpSpPr>
        <p:sp>
          <p:nvSpPr>
            <p:cNvPr id="16" name="Google Shape;16;p2"/>
            <p:cNvSpPr/>
            <p:nvPr/>
          </p:nvSpPr>
          <p:spPr>
            <a:xfrm flipH="1">
              <a:off x="-4" y="3974850"/>
              <a:ext cx="1530279" cy="1554808"/>
            </a:xfrm>
            <a:custGeom>
              <a:avLst/>
              <a:gdLst/>
              <a:ahLst/>
              <a:cxnLst/>
              <a:rect l="l" t="t" r="r" b="b"/>
              <a:pathLst>
                <a:path w="35374" h="35941" extrusionOk="0">
                  <a:moveTo>
                    <a:pt x="0" y="0"/>
                  </a:moveTo>
                  <a:lnTo>
                    <a:pt x="0" y="35940"/>
                  </a:lnTo>
                  <a:lnTo>
                    <a:pt x="35374" y="35940"/>
                  </a:lnTo>
                  <a:cubicBezTo>
                    <a:pt x="35162" y="32898"/>
                    <a:pt x="34490" y="29856"/>
                    <a:pt x="33393" y="26991"/>
                  </a:cubicBezTo>
                  <a:lnTo>
                    <a:pt x="13018" y="26991"/>
                  </a:lnTo>
                  <a:cubicBezTo>
                    <a:pt x="12558" y="26991"/>
                    <a:pt x="13654" y="22109"/>
                    <a:pt x="13831" y="21614"/>
                  </a:cubicBezTo>
                  <a:cubicBezTo>
                    <a:pt x="14468" y="19810"/>
                    <a:pt x="15635" y="18218"/>
                    <a:pt x="17156" y="17015"/>
                  </a:cubicBezTo>
                  <a:cubicBezTo>
                    <a:pt x="18733" y="15867"/>
                    <a:pt x="20331" y="15543"/>
                    <a:pt x="21991" y="15543"/>
                  </a:cubicBezTo>
                  <a:cubicBezTo>
                    <a:pt x="23349" y="15543"/>
                    <a:pt x="24748" y="15759"/>
                    <a:pt x="26212" y="15919"/>
                  </a:cubicBezTo>
                  <a:cubicBezTo>
                    <a:pt x="26530" y="15954"/>
                    <a:pt x="26884" y="15989"/>
                    <a:pt x="27238" y="16025"/>
                  </a:cubicBezTo>
                  <a:cubicBezTo>
                    <a:pt x="25823" y="14150"/>
                    <a:pt x="24267" y="12417"/>
                    <a:pt x="22569" y="10825"/>
                  </a:cubicBezTo>
                  <a:cubicBezTo>
                    <a:pt x="21330" y="9693"/>
                    <a:pt x="19986" y="8667"/>
                    <a:pt x="18571" y="7712"/>
                  </a:cubicBezTo>
                  <a:cubicBezTo>
                    <a:pt x="16697" y="9127"/>
                    <a:pt x="14786" y="10436"/>
                    <a:pt x="12911" y="11603"/>
                  </a:cubicBezTo>
                  <a:cubicBezTo>
                    <a:pt x="12525" y="11861"/>
                    <a:pt x="5555" y="15351"/>
                    <a:pt x="4324" y="15351"/>
                  </a:cubicBezTo>
                  <a:cubicBezTo>
                    <a:pt x="4204" y="15351"/>
                    <a:pt x="4139" y="15318"/>
                    <a:pt x="4139" y="15246"/>
                  </a:cubicBezTo>
                  <a:lnTo>
                    <a:pt x="4139" y="1168"/>
                  </a:lnTo>
                  <a:cubicBezTo>
                    <a:pt x="2759" y="708"/>
                    <a:pt x="1380" y="354"/>
                    <a:pt x="0" y="0"/>
                  </a:cubicBez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flipH="1">
              <a:off x="725339" y="4016162"/>
              <a:ext cx="647343" cy="633283"/>
            </a:xfrm>
            <a:custGeom>
              <a:avLst/>
              <a:gdLst/>
              <a:ahLst/>
              <a:cxnLst/>
              <a:rect l="l" t="t" r="r" b="b"/>
              <a:pathLst>
                <a:path w="14964" h="14639" extrusionOk="0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flipH="1">
              <a:off x="85704" y="4647702"/>
              <a:ext cx="901365" cy="494765"/>
            </a:xfrm>
            <a:custGeom>
              <a:avLst/>
              <a:gdLst/>
              <a:ahLst/>
              <a:cxnLst/>
              <a:rect l="l" t="t" r="r" b="b"/>
              <a:pathLst>
                <a:path w="20836" h="11437" extrusionOk="0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9"/>
          <p:cNvSpPr/>
          <p:nvPr/>
        </p:nvSpPr>
        <p:spPr>
          <a:xfrm rot="10800000" flipH="1">
            <a:off x="7517437" y="4250066"/>
            <a:ext cx="503166" cy="909647"/>
          </a:xfrm>
          <a:custGeom>
            <a:avLst/>
            <a:gdLst/>
            <a:ahLst/>
            <a:cxnLst/>
            <a:rect l="l" t="t" r="r" b="b"/>
            <a:pathLst>
              <a:path w="25152" h="45471" extrusionOk="0">
                <a:moveTo>
                  <a:pt x="1" y="0"/>
                </a:moveTo>
                <a:lnTo>
                  <a:pt x="1" y="40574"/>
                </a:lnTo>
                <a:cubicBezTo>
                  <a:pt x="1" y="41777"/>
                  <a:pt x="2795" y="44005"/>
                  <a:pt x="3644" y="44571"/>
                </a:cubicBezTo>
                <a:cubicBezTo>
                  <a:pt x="4616" y="45195"/>
                  <a:pt x="5603" y="45471"/>
                  <a:pt x="6563" y="45471"/>
                </a:cubicBezTo>
                <a:cubicBezTo>
                  <a:pt x="8818" y="45471"/>
                  <a:pt x="10921" y="43946"/>
                  <a:pt x="12311" y="41812"/>
                </a:cubicBezTo>
                <a:cubicBezTo>
                  <a:pt x="14716" y="38027"/>
                  <a:pt x="16980" y="33641"/>
                  <a:pt x="20199" y="30316"/>
                </a:cubicBezTo>
                <a:cubicBezTo>
                  <a:pt x="20482" y="29997"/>
                  <a:pt x="20800" y="29679"/>
                  <a:pt x="21154" y="29396"/>
                </a:cubicBezTo>
                <a:cubicBezTo>
                  <a:pt x="21826" y="23665"/>
                  <a:pt x="24727" y="18289"/>
                  <a:pt x="24939" y="12487"/>
                </a:cubicBezTo>
                <a:cubicBezTo>
                  <a:pt x="25151" y="7960"/>
                  <a:pt x="23560" y="3573"/>
                  <a:pt x="20871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39"/>
          <p:cNvSpPr/>
          <p:nvPr/>
        </p:nvSpPr>
        <p:spPr>
          <a:xfrm rot="10800000" flipH="1">
            <a:off x="7929992" y="4571627"/>
            <a:ext cx="439470" cy="594449"/>
          </a:xfrm>
          <a:custGeom>
            <a:avLst/>
            <a:gdLst/>
            <a:ahLst/>
            <a:cxnLst/>
            <a:rect l="l" t="t" r="r" b="b"/>
            <a:pathLst>
              <a:path w="21968" h="29715" extrusionOk="0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39"/>
          <p:cNvSpPr/>
          <p:nvPr/>
        </p:nvSpPr>
        <p:spPr>
          <a:xfrm rot="10800000" flipH="1">
            <a:off x="6962268" y="4226313"/>
            <a:ext cx="434529" cy="276729"/>
          </a:xfrm>
          <a:custGeom>
            <a:avLst/>
            <a:gdLst/>
            <a:ahLst/>
            <a:cxnLst/>
            <a:rect l="l" t="t" r="r" b="b"/>
            <a:pathLst>
              <a:path w="21721" h="13833" extrusionOk="0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39"/>
          <p:cNvSpPr/>
          <p:nvPr/>
        </p:nvSpPr>
        <p:spPr>
          <a:xfrm rot="10800000" flipH="1">
            <a:off x="6892931" y="4769795"/>
            <a:ext cx="322701" cy="457154"/>
          </a:xfrm>
          <a:custGeom>
            <a:avLst/>
            <a:gdLst/>
            <a:ahLst/>
            <a:cxnLst/>
            <a:rect l="l" t="t" r="r" b="b"/>
            <a:pathLst>
              <a:path w="16131" h="22852" extrusionOk="0">
                <a:moveTo>
                  <a:pt x="6615" y="1"/>
                </a:moveTo>
                <a:cubicBezTo>
                  <a:pt x="5483" y="1628"/>
                  <a:pt x="4528" y="3361"/>
                  <a:pt x="3715" y="5165"/>
                </a:cubicBezTo>
                <a:cubicBezTo>
                  <a:pt x="1203" y="10719"/>
                  <a:pt x="0" y="16768"/>
                  <a:pt x="213" y="22852"/>
                </a:cubicBezTo>
                <a:cubicBezTo>
                  <a:pt x="3325" y="21968"/>
                  <a:pt x="6155" y="20447"/>
                  <a:pt x="8632" y="18395"/>
                </a:cubicBezTo>
                <a:cubicBezTo>
                  <a:pt x="12169" y="15424"/>
                  <a:pt x="16131" y="8596"/>
                  <a:pt x="12452" y="4316"/>
                </a:cubicBezTo>
                <a:cubicBezTo>
                  <a:pt x="10825" y="2477"/>
                  <a:pt x="8844" y="1026"/>
                  <a:pt x="661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39"/>
          <p:cNvSpPr/>
          <p:nvPr/>
        </p:nvSpPr>
        <p:spPr>
          <a:xfrm rot="10800000" flipH="1">
            <a:off x="7857115" y="4285154"/>
            <a:ext cx="1314088" cy="954519"/>
          </a:xfrm>
          <a:custGeom>
            <a:avLst/>
            <a:gdLst/>
            <a:ahLst/>
            <a:cxnLst/>
            <a:rect l="l" t="t" r="r" b="b"/>
            <a:pathLst>
              <a:path w="65688" h="47714" extrusionOk="0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9"/>
          <p:cNvSpPr/>
          <p:nvPr/>
        </p:nvSpPr>
        <p:spPr>
          <a:xfrm rot="10800000" flipH="1">
            <a:off x="6897873" y="4225493"/>
            <a:ext cx="801800" cy="1286682"/>
          </a:xfrm>
          <a:custGeom>
            <a:avLst/>
            <a:gdLst/>
            <a:ahLst/>
            <a:cxnLst/>
            <a:rect l="l" t="t" r="r" b="b"/>
            <a:pathLst>
              <a:path w="40080" h="64318" extrusionOk="0">
                <a:moveTo>
                  <a:pt x="38384" y="1"/>
                </a:moveTo>
                <a:cubicBezTo>
                  <a:pt x="35907" y="1"/>
                  <a:pt x="31554" y="296"/>
                  <a:pt x="31201" y="321"/>
                </a:cubicBezTo>
                <a:cubicBezTo>
                  <a:pt x="24833" y="1064"/>
                  <a:pt x="18537" y="3187"/>
                  <a:pt x="13337" y="7042"/>
                </a:cubicBezTo>
                <a:cubicBezTo>
                  <a:pt x="10648" y="9059"/>
                  <a:pt x="8278" y="11499"/>
                  <a:pt x="6368" y="14294"/>
                </a:cubicBezTo>
                <a:cubicBezTo>
                  <a:pt x="8597" y="15284"/>
                  <a:pt x="10578" y="16735"/>
                  <a:pt x="12205" y="18574"/>
                </a:cubicBezTo>
                <a:cubicBezTo>
                  <a:pt x="15884" y="22854"/>
                  <a:pt x="11922" y="29682"/>
                  <a:pt x="8385" y="32653"/>
                </a:cubicBezTo>
                <a:cubicBezTo>
                  <a:pt x="5944" y="34705"/>
                  <a:pt x="3078" y="36226"/>
                  <a:pt x="1" y="37110"/>
                </a:cubicBezTo>
                <a:cubicBezTo>
                  <a:pt x="107" y="41709"/>
                  <a:pt x="1239" y="46272"/>
                  <a:pt x="3220" y="50411"/>
                </a:cubicBezTo>
                <a:cubicBezTo>
                  <a:pt x="11285" y="52321"/>
                  <a:pt x="18714" y="56283"/>
                  <a:pt x="24020" y="63004"/>
                </a:cubicBezTo>
                <a:cubicBezTo>
                  <a:pt x="24338" y="63428"/>
                  <a:pt x="24657" y="63853"/>
                  <a:pt x="24939" y="64277"/>
                </a:cubicBezTo>
                <a:cubicBezTo>
                  <a:pt x="25522" y="64305"/>
                  <a:pt x="26105" y="64318"/>
                  <a:pt x="26686" y="64318"/>
                </a:cubicBezTo>
                <a:cubicBezTo>
                  <a:pt x="28331" y="64318"/>
                  <a:pt x="29970" y="64212"/>
                  <a:pt x="31590" y="64029"/>
                </a:cubicBezTo>
                <a:cubicBezTo>
                  <a:pt x="32439" y="63923"/>
                  <a:pt x="40080" y="62862"/>
                  <a:pt x="40080" y="62261"/>
                </a:cubicBezTo>
                <a:lnTo>
                  <a:pt x="40080" y="180"/>
                </a:lnTo>
                <a:cubicBezTo>
                  <a:pt x="40069" y="48"/>
                  <a:pt x="39378" y="1"/>
                  <a:pt x="38384" y="1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9"/>
          <p:cNvSpPr/>
          <p:nvPr/>
        </p:nvSpPr>
        <p:spPr>
          <a:xfrm rot="10800000" flipH="1">
            <a:off x="-61900" y="-16512"/>
            <a:ext cx="1783750" cy="545675"/>
          </a:xfrm>
          <a:custGeom>
            <a:avLst/>
            <a:gdLst/>
            <a:ahLst/>
            <a:cxnLst/>
            <a:rect l="l" t="t" r="r" b="b"/>
            <a:pathLst>
              <a:path w="71350" h="21827" extrusionOk="0">
                <a:moveTo>
                  <a:pt x="34242" y="1"/>
                </a:moveTo>
                <a:cubicBezTo>
                  <a:pt x="29988" y="1"/>
                  <a:pt x="25770" y="443"/>
                  <a:pt x="21791" y="1239"/>
                </a:cubicBezTo>
                <a:cubicBezTo>
                  <a:pt x="21069" y="1389"/>
                  <a:pt x="5824" y="3432"/>
                  <a:pt x="1272" y="3432"/>
                </a:cubicBezTo>
                <a:cubicBezTo>
                  <a:pt x="470" y="3432"/>
                  <a:pt x="0" y="3368"/>
                  <a:pt x="0" y="3220"/>
                </a:cubicBezTo>
                <a:lnTo>
                  <a:pt x="0" y="21827"/>
                </a:lnTo>
                <a:lnTo>
                  <a:pt x="71349" y="21827"/>
                </a:lnTo>
                <a:cubicBezTo>
                  <a:pt x="70960" y="19456"/>
                  <a:pt x="70040" y="17193"/>
                  <a:pt x="68625" y="15247"/>
                </a:cubicBezTo>
                <a:lnTo>
                  <a:pt x="67777" y="15212"/>
                </a:lnTo>
                <a:cubicBezTo>
                  <a:pt x="63850" y="14964"/>
                  <a:pt x="60030" y="13797"/>
                  <a:pt x="56634" y="11887"/>
                </a:cubicBezTo>
                <a:cubicBezTo>
                  <a:pt x="52424" y="9410"/>
                  <a:pt x="49028" y="5767"/>
                  <a:pt x="46906" y="1416"/>
                </a:cubicBezTo>
                <a:cubicBezTo>
                  <a:pt x="42785" y="443"/>
                  <a:pt x="38496" y="1"/>
                  <a:pt x="3424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9"/>
          <p:cNvSpPr/>
          <p:nvPr/>
        </p:nvSpPr>
        <p:spPr>
          <a:xfrm rot="10800000" flipH="1">
            <a:off x="1110725" y="147963"/>
            <a:ext cx="543025" cy="345825"/>
          </a:xfrm>
          <a:custGeom>
            <a:avLst/>
            <a:gdLst/>
            <a:ahLst/>
            <a:cxnLst/>
            <a:rect l="l" t="t" r="r" b="b"/>
            <a:pathLst>
              <a:path w="21721" h="13833" extrusionOk="0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4_1"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0" name="Google Shape;460;p40"/>
          <p:cNvGrpSpPr/>
          <p:nvPr/>
        </p:nvGrpSpPr>
        <p:grpSpPr>
          <a:xfrm rot="5400000">
            <a:off x="8425408" y="-1217177"/>
            <a:ext cx="900907" cy="3335276"/>
            <a:chOff x="2810675" y="1400175"/>
            <a:chExt cx="1201850" cy="2625375"/>
          </a:xfrm>
        </p:grpSpPr>
        <p:sp>
          <p:nvSpPr>
            <p:cNvPr id="461" name="Google Shape;461;p40"/>
            <p:cNvSpPr/>
            <p:nvPr/>
          </p:nvSpPr>
          <p:spPr>
            <a:xfrm>
              <a:off x="2811550" y="1400175"/>
              <a:ext cx="1200975" cy="2428325"/>
            </a:xfrm>
            <a:custGeom>
              <a:avLst/>
              <a:gdLst/>
              <a:ahLst/>
              <a:cxnLst/>
              <a:rect l="l" t="t" r="r" b="b"/>
              <a:pathLst>
                <a:path w="48039" h="97133" extrusionOk="0">
                  <a:moveTo>
                    <a:pt x="429" y="0"/>
                  </a:moveTo>
                  <a:cubicBezTo>
                    <a:pt x="160" y="0"/>
                    <a:pt x="1" y="52"/>
                    <a:pt x="1" y="173"/>
                  </a:cubicBezTo>
                  <a:cubicBezTo>
                    <a:pt x="1" y="633"/>
                    <a:pt x="72" y="62077"/>
                    <a:pt x="72" y="90447"/>
                  </a:cubicBezTo>
                  <a:cubicBezTo>
                    <a:pt x="5166" y="92004"/>
                    <a:pt x="10578" y="94161"/>
                    <a:pt x="14929" y="97133"/>
                  </a:cubicBezTo>
                  <a:cubicBezTo>
                    <a:pt x="32085" y="84115"/>
                    <a:pt x="48039" y="60875"/>
                    <a:pt x="31413" y="41278"/>
                  </a:cubicBezTo>
                  <a:cubicBezTo>
                    <a:pt x="28052" y="37281"/>
                    <a:pt x="24055" y="33885"/>
                    <a:pt x="21119" y="29604"/>
                  </a:cubicBezTo>
                  <a:cubicBezTo>
                    <a:pt x="18218" y="25324"/>
                    <a:pt x="17263" y="20372"/>
                    <a:pt x="16450" y="15384"/>
                  </a:cubicBezTo>
                  <a:cubicBezTo>
                    <a:pt x="15919" y="12201"/>
                    <a:pt x="15282" y="8982"/>
                    <a:pt x="13584" y="6258"/>
                  </a:cubicBezTo>
                  <a:cubicBezTo>
                    <a:pt x="11851" y="3463"/>
                    <a:pt x="9623" y="2367"/>
                    <a:pt x="6616" y="1482"/>
                  </a:cubicBezTo>
                  <a:cubicBezTo>
                    <a:pt x="6024" y="1334"/>
                    <a:pt x="1800" y="0"/>
                    <a:pt x="429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0"/>
            <p:cNvSpPr/>
            <p:nvPr/>
          </p:nvSpPr>
          <p:spPr>
            <a:xfrm>
              <a:off x="2810675" y="3659575"/>
              <a:ext cx="374100" cy="365975"/>
            </a:xfrm>
            <a:custGeom>
              <a:avLst/>
              <a:gdLst/>
              <a:ahLst/>
              <a:cxnLst/>
              <a:rect l="l" t="t" r="r" b="b"/>
              <a:pathLst>
                <a:path w="14964" h="14639" extrusionOk="0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3" name="Google Shape;463;p40"/>
          <p:cNvSpPr/>
          <p:nvPr/>
        </p:nvSpPr>
        <p:spPr>
          <a:xfrm rot="-3827617">
            <a:off x="6721359" y="-364131"/>
            <a:ext cx="713401" cy="893601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40"/>
          <p:cNvSpPr/>
          <p:nvPr/>
        </p:nvSpPr>
        <p:spPr>
          <a:xfrm rot="10800000" flipH="1">
            <a:off x="-304675" y="4429302"/>
            <a:ext cx="1493675" cy="754900"/>
          </a:xfrm>
          <a:custGeom>
            <a:avLst/>
            <a:gdLst/>
            <a:ahLst/>
            <a:cxnLst/>
            <a:rect l="l" t="t" r="r" b="b"/>
            <a:pathLst>
              <a:path w="59747" h="30196" extrusionOk="0">
                <a:moveTo>
                  <a:pt x="0" y="0"/>
                </a:moveTo>
                <a:lnTo>
                  <a:pt x="0" y="30139"/>
                </a:lnTo>
                <a:cubicBezTo>
                  <a:pt x="0" y="30178"/>
                  <a:pt x="76" y="30196"/>
                  <a:pt x="215" y="30196"/>
                </a:cubicBezTo>
                <a:cubicBezTo>
                  <a:pt x="1725" y="30196"/>
                  <a:pt x="10684" y="28099"/>
                  <a:pt x="11461" y="27839"/>
                </a:cubicBezTo>
                <a:cubicBezTo>
                  <a:pt x="15671" y="26495"/>
                  <a:pt x="19986" y="24762"/>
                  <a:pt x="23701" y="22286"/>
                </a:cubicBezTo>
                <a:cubicBezTo>
                  <a:pt x="28511" y="19138"/>
                  <a:pt x="33428" y="18076"/>
                  <a:pt x="39124" y="17829"/>
                </a:cubicBezTo>
                <a:cubicBezTo>
                  <a:pt x="45208" y="17546"/>
                  <a:pt x="51964" y="17546"/>
                  <a:pt x="57200" y="14008"/>
                </a:cubicBezTo>
                <a:cubicBezTo>
                  <a:pt x="58155" y="13372"/>
                  <a:pt x="59004" y="12593"/>
                  <a:pt x="59747" y="11744"/>
                </a:cubicBezTo>
                <a:cubicBezTo>
                  <a:pt x="54971" y="8879"/>
                  <a:pt x="51009" y="4847"/>
                  <a:pt x="4825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40"/>
          <p:cNvSpPr/>
          <p:nvPr/>
        </p:nvSpPr>
        <p:spPr>
          <a:xfrm rot="10800000" flipH="1">
            <a:off x="902450" y="4890577"/>
            <a:ext cx="385600" cy="293625"/>
          </a:xfrm>
          <a:custGeom>
            <a:avLst/>
            <a:gdLst/>
            <a:ahLst/>
            <a:cxnLst/>
            <a:rect l="l" t="t" r="r" b="b"/>
            <a:pathLst>
              <a:path w="15424" h="11745" extrusionOk="0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4_1_1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7" name="Google Shape;467;p41"/>
          <p:cNvGrpSpPr/>
          <p:nvPr/>
        </p:nvGrpSpPr>
        <p:grpSpPr>
          <a:xfrm flipH="1">
            <a:off x="-276682" y="3505591"/>
            <a:ext cx="1985861" cy="1765938"/>
            <a:chOff x="3033525" y="2679425"/>
            <a:chExt cx="1834175" cy="1631050"/>
          </a:xfrm>
        </p:grpSpPr>
        <p:sp>
          <p:nvSpPr>
            <p:cNvPr id="468" name="Google Shape;468;p41"/>
            <p:cNvSpPr/>
            <p:nvPr/>
          </p:nvSpPr>
          <p:spPr>
            <a:xfrm>
              <a:off x="4141625" y="2679425"/>
              <a:ext cx="720750" cy="504975"/>
            </a:xfrm>
            <a:custGeom>
              <a:avLst/>
              <a:gdLst/>
              <a:ahLst/>
              <a:cxnLst/>
              <a:rect l="l" t="t" r="r" b="b"/>
              <a:pathLst>
                <a:path w="28830" h="20199" extrusionOk="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1"/>
            <p:cNvSpPr/>
            <p:nvPr/>
          </p:nvSpPr>
          <p:spPr>
            <a:xfrm>
              <a:off x="3400525" y="2784075"/>
              <a:ext cx="1467175" cy="1526400"/>
            </a:xfrm>
            <a:custGeom>
              <a:avLst/>
              <a:gdLst/>
              <a:ahLst/>
              <a:cxnLst/>
              <a:rect l="l" t="t" r="r" b="b"/>
              <a:pathLst>
                <a:path w="58687" h="61056" extrusionOk="0">
                  <a:moveTo>
                    <a:pt x="58474" y="0"/>
                  </a:moveTo>
                  <a:cubicBezTo>
                    <a:pt x="58474" y="9268"/>
                    <a:pt x="58439" y="15919"/>
                    <a:pt x="58439" y="15919"/>
                  </a:cubicBezTo>
                  <a:cubicBezTo>
                    <a:pt x="57686" y="15982"/>
                    <a:pt x="56916" y="16013"/>
                    <a:pt x="56133" y="16013"/>
                  </a:cubicBezTo>
                  <a:cubicBezTo>
                    <a:pt x="47676" y="16013"/>
                    <a:pt x="37608" y="12407"/>
                    <a:pt x="29644" y="6580"/>
                  </a:cubicBezTo>
                  <a:cubicBezTo>
                    <a:pt x="27133" y="11426"/>
                    <a:pt x="25895" y="17086"/>
                    <a:pt x="25152" y="22321"/>
                  </a:cubicBezTo>
                  <a:cubicBezTo>
                    <a:pt x="23701" y="32721"/>
                    <a:pt x="21437" y="45562"/>
                    <a:pt x="9906" y="49311"/>
                  </a:cubicBezTo>
                  <a:cubicBezTo>
                    <a:pt x="7806" y="50011"/>
                    <a:pt x="5614" y="50250"/>
                    <a:pt x="3411" y="50250"/>
                  </a:cubicBezTo>
                  <a:cubicBezTo>
                    <a:pt x="2274" y="50250"/>
                    <a:pt x="1133" y="50186"/>
                    <a:pt x="1" y="50090"/>
                  </a:cubicBezTo>
                  <a:lnTo>
                    <a:pt x="1" y="50090"/>
                  </a:lnTo>
                  <a:cubicBezTo>
                    <a:pt x="2583" y="53450"/>
                    <a:pt x="4635" y="57129"/>
                    <a:pt x="6156" y="61056"/>
                  </a:cubicBezTo>
                  <a:lnTo>
                    <a:pt x="58686" y="61056"/>
                  </a:lnTo>
                  <a:lnTo>
                    <a:pt x="58686" y="991"/>
                  </a:lnTo>
                  <a:cubicBezTo>
                    <a:pt x="58686" y="673"/>
                    <a:pt x="58615" y="319"/>
                    <a:pt x="584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1"/>
            <p:cNvSpPr/>
            <p:nvPr/>
          </p:nvSpPr>
          <p:spPr>
            <a:xfrm>
              <a:off x="3033525" y="4024550"/>
              <a:ext cx="520900" cy="285925"/>
            </a:xfrm>
            <a:custGeom>
              <a:avLst/>
              <a:gdLst/>
              <a:ahLst/>
              <a:cxnLst/>
              <a:rect l="l" t="t" r="r" b="b"/>
              <a:pathLst>
                <a:path w="20836" h="11437" extrusionOk="0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1" name="Google Shape;471;p41"/>
          <p:cNvSpPr/>
          <p:nvPr/>
        </p:nvSpPr>
        <p:spPr>
          <a:xfrm>
            <a:off x="8313925" y="1595550"/>
            <a:ext cx="587225" cy="359950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41"/>
          <p:cNvSpPr/>
          <p:nvPr/>
        </p:nvSpPr>
        <p:spPr>
          <a:xfrm>
            <a:off x="8119375" y="285825"/>
            <a:ext cx="1039125" cy="1679150"/>
          </a:xfrm>
          <a:custGeom>
            <a:avLst/>
            <a:gdLst/>
            <a:ahLst/>
            <a:cxnLst/>
            <a:rect l="l" t="t" r="r" b="b"/>
            <a:pathLst>
              <a:path w="41565" h="67166" extrusionOk="0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41"/>
          <p:cNvSpPr/>
          <p:nvPr/>
        </p:nvSpPr>
        <p:spPr>
          <a:xfrm>
            <a:off x="7689575" y="0"/>
            <a:ext cx="979000" cy="893650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41"/>
          <p:cNvSpPr/>
          <p:nvPr/>
        </p:nvSpPr>
        <p:spPr>
          <a:xfrm>
            <a:off x="8171550" y="336250"/>
            <a:ext cx="508525" cy="535925"/>
          </a:xfrm>
          <a:custGeom>
            <a:avLst/>
            <a:gdLst/>
            <a:ahLst/>
            <a:cxnLst/>
            <a:rect l="l" t="t" r="r" b="b"/>
            <a:pathLst>
              <a:path w="20341" h="21437" extrusionOk="0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716250" y="539496"/>
            <a:ext cx="2661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ubTitle" idx="1"/>
          </p:nvPr>
        </p:nvSpPr>
        <p:spPr>
          <a:xfrm>
            <a:off x="4687050" y="1371600"/>
            <a:ext cx="2661900" cy="30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/>
          <p:nvPr/>
        </p:nvSpPr>
        <p:spPr>
          <a:xfrm>
            <a:off x="7377050" y="4537325"/>
            <a:ext cx="1590075" cy="630850"/>
          </a:xfrm>
          <a:custGeom>
            <a:avLst/>
            <a:gdLst/>
            <a:ahLst/>
            <a:cxnLst/>
            <a:rect l="l" t="t" r="r" b="b"/>
            <a:pathLst>
              <a:path w="63603" h="25234" extrusionOk="0">
                <a:moveTo>
                  <a:pt x="34152" y="0"/>
                </a:moveTo>
                <a:cubicBezTo>
                  <a:pt x="11142" y="0"/>
                  <a:pt x="0" y="25234"/>
                  <a:pt x="0" y="25234"/>
                </a:cubicBezTo>
                <a:lnTo>
                  <a:pt x="63603" y="25234"/>
                </a:lnTo>
                <a:cubicBezTo>
                  <a:pt x="63178" y="21519"/>
                  <a:pt x="62081" y="17876"/>
                  <a:pt x="60383" y="14515"/>
                </a:cubicBezTo>
                <a:cubicBezTo>
                  <a:pt x="50903" y="13454"/>
                  <a:pt x="42378" y="7865"/>
                  <a:pt x="36895" y="118"/>
                </a:cubicBezTo>
                <a:cubicBezTo>
                  <a:pt x="35963" y="39"/>
                  <a:pt x="35048" y="0"/>
                  <a:pt x="34152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7"/>
          <p:cNvSpPr/>
          <p:nvPr/>
        </p:nvSpPr>
        <p:spPr>
          <a:xfrm>
            <a:off x="8299425" y="4540275"/>
            <a:ext cx="587225" cy="359950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7"/>
          <p:cNvSpPr/>
          <p:nvPr/>
        </p:nvSpPr>
        <p:spPr>
          <a:xfrm>
            <a:off x="8104875" y="3230550"/>
            <a:ext cx="1039125" cy="1679150"/>
          </a:xfrm>
          <a:custGeom>
            <a:avLst/>
            <a:gdLst/>
            <a:ahLst/>
            <a:cxnLst/>
            <a:rect l="l" t="t" r="r" b="b"/>
            <a:pathLst>
              <a:path w="41565" h="67166" extrusionOk="0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7"/>
          <p:cNvSpPr/>
          <p:nvPr/>
        </p:nvSpPr>
        <p:spPr>
          <a:xfrm>
            <a:off x="7675075" y="2944725"/>
            <a:ext cx="979000" cy="893650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7"/>
          <p:cNvSpPr/>
          <p:nvPr/>
        </p:nvSpPr>
        <p:spPr>
          <a:xfrm>
            <a:off x="8157050" y="3280975"/>
            <a:ext cx="508525" cy="535925"/>
          </a:xfrm>
          <a:custGeom>
            <a:avLst/>
            <a:gdLst/>
            <a:ahLst/>
            <a:cxnLst/>
            <a:rect l="l" t="t" r="r" b="b"/>
            <a:pathLst>
              <a:path w="20341" h="21437" extrusionOk="0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9"/>
          <p:cNvSpPr txBox="1">
            <a:spLocks noGrp="1"/>
          </p:cNvSpPr>
          <p:nvPr>
            <p:ph type="title"/>
          </p:nvPr>
        </p:nvSpPr>
        <p:spPr>
          <a:xfrm>
            <a:off x="716250" y="445578"/>
            <a:ext cx="38559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ubTitle" idx="1"/>
          </p:nvPr>
        </p:nvSpPr>
        <p:spPr>
          <a:xfrm>
            <a:off x="5148200" y="1371600"/>
            <a:ext cx="2844000" cy="30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9"/>
          <p:cNvSpPr/>
          <p:nvPr/>
        </p:nvSpPr>
        <p:spPr>
          <a:xfrm>
            <a:off x="0" y="4512650"/>
            <a:ext cx="1590075" cy="630850"/>
          </a:xfrm>
          <a:custGeom>
            <a:avLst/>
            <a:gdLst/>
            <a:ahLst/>
            <a:cxnLst/>
            <a:rect l="l" t="t" r="r" b="b"/>
            <a:pathLst>
              <a:path w="63603" h="25234" extrusionOk="0">
                <a:moveTo>
                  <a:pt x="34152" y="0"/>
                </a:moveTo>
                <a:cubicBezTo>
                  <a:pt x="11142" y="0"/>
                  <a:pt x="0" y="25234"/>
                  <a:pt x="0" y="25234"/>
                </a:cubicBezTo>
                <a:lnTo>
                  <a:pt x="63603" y="25234"/>
                </a:lnTo>
                <a:cubicBezTo>
                  <a:pt x="63178" y="21519"/>
                  <a:pt x="62081" y="17876"/>
                  <a:pt x="60383" y="14515"/>
                </a:cubicBezTo>
                <a:cubicBezTo>
                  <a:pt x="50903" y="13454"/>
                  <a:pt x="42378" y="7865"/>
                  <a:pt x="36895" y="118"/>
                </a:cubicBezTo>
                <a:cubicBezTo>
                  <a:pt x="35963" y="39"/>
                  <a:pt x="35048" y="0"/>
                  <a:pt x="341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/>
          <p:nvPr/>
        </p:nvSpPr>
        <p:spPr>
          <a:xfrm>
            <a:off x="8313925" y="1595550"/>
            <a:ext cx="587225" cy="359950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>
            <a:off x="8119375" y="285825"/>
            <a:ext cx="1039125" cy="1679150"/>
          </a:xfrm>
          <a:custGeom>
            <a:avLst/>
            <a:gdLst/>
            <a:ahLst/>
            <a:cxnLst/>
            <a:rect l="l" t="t" r="r" b="b"/>
            <a:pathLst>
              <a:path w="41565" h="67166" extrusionOk="0">
                <a:moveTo>
                  <a:pt x="41564" y="1"/>
                </a:moveTo>
                <a:cubicBezTo>
                  <a:pt x="35091" y="1"/>
                  <a:pt x="28264" y="107"/>
                  <a:pt x="21967" y="1982"/>
                </a:cubicBezTo>
                <a:cubicBezTo>
                  <a:pt x="22356" y="4104"/>
                  <a:pt x="22427" y="6262"/>
                  <a:pt x="22109" y="8384"/>
                </a:cubicBezTo>
                <a:cubicBezTo>
                  <a:pt x="21401" y="13124"/>
                  <a:pt x="18394" y="19067"/>
                  <a:pt x="13973" y="21367"/>
                </a:cubicBezTo>
                <a:lnTo>
                  <a:pt x="13937" y="21367"/>
                </a:lnTo>
                <a:cubicBezTo>
                  <a:pt x="12310" y="22216"/>
                  <a:pt x="10435" y="22463"/>
                  <a:pt x="8631" y="22675"/>
                </a:cubicBezTo>
                <a:lnTo>
                  <a:pt x="2087" y="23418"/>
                </a:lnTo>
                <a:cubicBezTo>
                  <a:pt x="2016" y="23843"/>
                  <a:pt x="1910" y="24232"/>
                  <a:pt x="1804" y="24621"/>
                </a:cubicBezTo>
                <a:cubicBezTo>
                  <a:pt x="0" y="33111"/>
                  <a:pt x="1769" y="42414"/>
                  <a:pt x="6155" y="49842"/>
                </a:cubicBezTo>
                <a:cubicBezTo>
                  <a:pt x="6650" y="50691"/>
                  <a:pt x="7216" y="51540"/>
                  <a:pt x="7782" y="52389"/>
                </a:cubicBezTo>
                <a:cubicBezTo>
                  <a:pt x="12204" y="52814"/>
                  <a:pt x="16555" y="53981"/>
                  <a:pt x="20623" y="55821"/>
                </a:cubicBezTo>
                <a:cubicBezTo>
                  <a:pt x="20623" y="55821"/>
                  <a:pt x="27096" y="58686"/>
                  <a:pt x="31270" y="66786"/>
                </a:cubicBezTo>
                <a:cubicBezTo>
                  <a:pt x="31553" y="66822"/>
                  <a:pt x="31801" y="66857"/>
                  <a:pt x="32049" y="66857"/>
                </a:cubicBezTo>
                <a:cubicBezTo>
                  <a:pt x="32770" y="66911"/>
                  <a:pt x="37826" y="67166"/>
                  <a:pt x="40260" y="67166"/>
                </a:cubicBezTo>
                <a:cubicBezTo>
                  <a:pt x="41050" y="67166"/>
                  <a:pt x="41564" y="67139"/>
                  <a:pt x="41564" y="67069"/>
                </a:cubicBezTo>
                <a:lnTo>
                  <a:pt x="41564" y="1"/>
                </a:ln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/>
          <p:nvPr/>
        </p:nvSpPr>
        <p:spPr>
          <a:xfrm>
            <a:off x="7689575" y="0"/>
            <a:ext cx="979000" cy="893650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/>
          <p:nvPr/>
        </p:nvSpPr>
        <p:spPr>
          <a:xfrm>
            <a:off x="8171550" y="336250"/>
            <a:ext cx="508525" cy="535925"/>
          </a:xfrm>
          <a:custGeom>
            <a:avLst/>
            <a:gdLst/>
            <a:ahLst/>
            <a:cxnLst/>
            <a:rect l="l" t="t" r="r" b="b"/>
            <a:pathLst>
              <a:path w="20341" h="21437" extrusionOk="0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/>
          <p:nvPr/>
        </p:nvSpPr>
        <p:spPr>
          <a:xfrm>
            <a:off x="922375" y="4512650"/>
            <a:ext cx="587225" cy="359950"/>
          </a:xfrm>
          <a:custGeom>
            <a:avLst/>
            <a:gdLst/>
            <a:ahLst/>
            <a:cxnLst/>
            <a:rect l="l" t="t" r="r" b="b"/>
            <a:pathLst>
              <a:path w="23489" h="14398" extrusionOk="0">
                <a:moveTo>
                  <a:pt x="0" y="0"/>
                </a:moveTo>
                <a:lnTo>
                  <a:pt x="0" y="0"/>
                </a:lnTo>
                <a:cubicBezTo>
                  <a:pt x="5483" y="7747"/>
                  <a:pt x="14044" y="13336"/>
                  <a:pt x="23488" y="14397"/>
                </a:cubicBezTo>
                <a:cubicBezTo>
                  <a:pt x="19314" y="6297"/>
                  <a:pt x="12806" y="3467"/>
                  <a:pt x="12806" y="3467"/>
                </a:cubicBezTo>
                <a:cubicBezTo>
                  <a:pt x="8773" y="1592"/>
                  <a:pt x="4422" y="425"/>
                  <a:pt x="0" y="0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TITLE_AND_TWO_COLUMNS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3"/>
          <p:cNvSpPr txBox="1">
            <a:spLocks noGrp="1"/>
          </p:cNvSpPr>
          <p:nvPr>
            <p:ph type="title"/>
          </p:nvPr>
        </p:nvSpPr>
        <p:spPr>
          <a:xfrm>
            <a:off x="716250" y="539496"/>
            <a:ext cx="38556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1"/>
          </p:nvPr>
        </p:nvSpPr>
        <p:spPr>
          <a:xfrm>
            <a:off x="6874133" y="4078998"/>
            <a:ext cx="1551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2"/>
          </p:nvPr>
        </p:nvSpPr>
        <p:spPr>
          <a:xfrm>
            <a:off x="6875842" y="2851466"/>
            <a:ext cx="1551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3"/>
          </p:nvPr>
        </p:nvSpPr>
        <p:spPr>
          <a:xfrm>
            <a:off x="6874137" y="3669179"/>
            <a:ext cx="15534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4"/>
          </p:nvPr>
        </p:nvSpPr>
        <p:spPr>
          <a:xfrm>
            <a:off x="6874134" y="2443597"/>
            <a:ext cx="15534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5"/>
          </p:nvPr>
        </p:nvSpPr>
        <p:spPr>
          <a:xfrm>
            <a:off x="6874987" y="1623941"/>
            <a:ext cx="1551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6"/>
          </p:nvPr>
        </p:nvSpPr>
        <p:spPr>
          <a:xfrm>
            <a:off x="6873279" y="1216073"/>
            <a:ext cx="15534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7"/>
          </p:nvPr>
        </p:nvSpPr>
        <p:spPr>
          <a:xfrm>
            <a:off x="720028" y="4078996"/>
            <a:ext cx="1548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8"/>
          </p:nvPr>
        </p:nvSpPr>
        <p:spPr>
          <a:xfrm>
            <a:off x="721734" y="2851464"/>
            <a:ext cx="1548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9"/>
          </p:nvPr>
        </p:nvSpPr>
        <p:spPr>
          <a:xfrm>
            <a:off x="720032" y="3669177"/>
            <a:ext cx="15507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subTitle" idx="13"/>
          </p:nvPr>
        </p:nvSpPr>
        <p:spPr>
          <a:xfrm>
            <a:off x="720029" y="2443595"/>
            <a:ext cx="15507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14"/>
          </p:nvPr>
        </p:nvSpPr>
        <p:spPr>
          <a:xfrm>
            <a:off x="720881" y="1623939"/>
            <a:ext cx="1548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subTitle" idx="15"/>
          </p:nvPr>
        </p:nvSpPr>
        <p:spPr>
          <a:xfrm>
            <a:off x="719175" y="1216071"/>
            <a:ext cx="15507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4" name="Google Shape;124;p13"/>
          <p:cNvGrpSpPr/>
          <p:nvPr/>
        </p:nvGrpSpPr>
        <p:grpSpPr>
          <a:xfrm>
            <a:off x="8204100" y="-143550"/>
            <a:ext cx="1009050" cy="527050"/>
            <a:chOff x="6268475" y="1301925"/>
            <a:chExt cx="1009050" cy="527050"/>
          </a:xfrm>
        </p:grpSpPr>
        <p:sp>
          <p:nvSpPr>
            <p:cNvPr id="125" name="Google Shape;125;p13"/>
            <p:cNvSpPr/>
            <p:nvPr/>
          </p:nvSpPr>
          <p:spPr>
            <a:xfrm>
              <a:off x="6268475" y="1301925"/>
              <a:ext cx="1009050" cy="527050"/>
            </a:xfrm>
            <a:custGeom>
              <a:avLst/>
              <a:gdLst/>
              <a:ahLst/>
              <a:cxnLst/>
              <a:rect l="l" t="t" r="r" b="b"/>
              <a:pathLst>
                <a:path w="40362" h="21082" extrusionOk="0">
                  <a:moveTo>
                    <a:pt x="0" y="0"/>
                  </a:moveTo>
                  <a:cubicBezTo>
                    <a:pt x="602" y="1486"/>
                    <a:pt x="1274" y="2901"/>
                    <a:pt x="2052" y="4280"/>
                  </a:cubicBezTo>
                  <a:lnTo>
                    <a:pt x="16874" y="4280"/>
                  </a:lnTo>
                  <a:cubicBezTo>
                    <a:pt x="17510" y="8631"/>
                    <a:pt x="16378" y="12876"/>
                    <a:pt x="13549" y="16024"/>
                  </a:cubicBezTo>
                  <a:cubicBezTo>
                    <a:pt x="16838" y="18005"/>
                    <a:pt x="20446" y="19350"/>
                    <a:pt x="24161" y="20057"/>
                  </a:cubicBezTo>
                  <a:cubicBezTo>
                    <a:pt x="28167" y="20832"/>
                    <a:pt x="32294" y="21082"/>
                    <a:pt x="36390" y="21082"/>
                  </a:cubicBezTo>
                  <a:cubicBezTo>
                    <a:pt x="37719" y="21082"/>
                    <a:pt x="39045" y="21055"/>
                    <a:pt x="40362" y="21012"/>
                  </a:cubicBezTo>
                  <a:lnTo>
                    <a:pt x="40362" y="0"/>
                  </a:ln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6320650" y="1408925"/>
              <a:ext cx="385600" cy="293625"/>
            </a:xfrm>
            <a:custGeom>
              <a:avLst/>
              <a:gdLst/>
              <a:ahLst/>
              <a:cxnLst/>
              <a:rect l="l" t="t" r="r" b="b"/>
              <a:pathLst>
                <a:path w="15424" h="11745" extrusionOk="0">
                  <a:moveTo>
                    <a:pt x="0" y="0"/>
                  </a:moveTo>
                  <a:cubicBezTo>
                    <a:pt x="2724" y="4847"/>
                    <a:pt x="6686" y="8879"/>
                    <a:pt x="11497" y="11744"/>
                  </a:cubicBezTo>
                  <a:cubicBezTo>
                    <a:pt x="14291" y="8596"/>
                    <a:pt x="15423" y="4351"/>
                    <a:pt x="14787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" name="Google Shape;127;p13"/>
          <p:cNvGrpSpPr/>
          <p:nvPr/>
        </p:nvGrpSpPr>
        <p:grpSpPr>
          <a:xfrm>
            <a:off x="-69425" y="-98462"/>
            <a:ext cx="1064775" cy="1144725"/>
            <a:chOff x="499875" y="1396550"/>
            <a:chExt cx="1064775" cy="1144725"/>
          </a:xfrm>
        </p:grpSpPr>
        <p:sp>
          <p:nvSpPr>
            <p:cNvPr id="128" name="Google Shape;128;p13"/>
            <p:cNvSpPr/>
            <p:nvPr/>
          </p:nvSpPr>
          <p:spPr>
            <a:xfrm>
              <a:off x="499875" y="1404500"/>
              <a:ext cx="628800" cy="1136775"/>
            </a:xfrm>
            <a:custGeom>
              <a:avLst/>
              <a:gdLst/>
              <a:ahLst/>
              <a:cxnLst/>
              <a:rect l="l" t="t" r="r" b="b"/>
              <a:pathLst>
                <a:path w="25152" h="45471" extrusionOk="0">
                  <a:moveTo>
                    <a:pt x="1" y="0"/>
                  </a:moveTo>
                  <a:lnTo>
                    <a:pt x="1" y="40574"/>
                  </a:lnTo>
                  <a:cubicBezTo>
                    <a:pt x="1" y="41777"/>
                    <a:pt x="2795" y="44005"/>
                    <a:pt x="3644" y="44571"/>
                  </a:cubicBezTo>
                  <a:cubicBezTo>
                    <a:pt x="4616" y="45195"/>
                    <a:pt x="5603" y="45471"/>
                    <a:pt x="6563" y="45471"/>
                  </a:cubicBezTo>
                  <a:cubicBezTo>
                    <a:pt x="8818" y="45471"/>
                    <a:pt x="10921" y="43946"/>
                    <a:pt x="12311" y="41812"/>
                  </a:cubicBezTo>
                  <a:cubicBezTo>
                    <a:pt x="14716" y="38027"/>
                    <a:pt x="16980" y="33641"/>
                    <a:pt x="20199" y="30316"/>
                  </a:cubicBezTo>
                  <a:cubicBezTo>
                    <a:pt x="20482" y="29997"/>
                    <a:pt x="20800" y="29679"/>
                    <a:pt x="21154" y="29396"/>
                  </a:cubicBezTo>
                  <a:cubicBezTo>
                    <a:pt x="21826" y="23665"/>
                    <a:pt x="24727" y="18289"/>
                    <a:pt x="24939" y="12487"/>
                  </a:cubicBezTo>
                  <a:cubicBezTo>
                    <a:pt x="25151" y="7960"/>
                    <a:pt x="23560" y="3573"/>
                    <a:pt x="20871" y="0"/>
                  </a:cubicBez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1015450" y="1396550"/>
              <a:ext cx="549200" cy="742875"/>
            </a:xfrm>
            <a:custGeom>
              <a:avLst/>
              <a:gdLst/>
              <a:ahLst/>
              <a:cxnLst/>
              <a:rect l="l" t="t" r="r" b="b"/>
              <a:pathLst>
                <a:path w="21968" h="29715" extrusionOk="0">
                  <a:moveTo>
                    <a:pt x="1" y="0"/>
                  </a:moveTo>
                  <a:cubicBezTo>
                    <a:pt x="2689" y="3573"/>
                    <a:pt x="4528" y="8278"/>
                    <a:pt x="4352" y="12841"/>
                  </a:cubicBezTo>
                  <a:cubicBezTo>
                    <a:pt x="4104" y="18607"/>
                    <a:pt x="1203" y="23983"/>
                    <a:pt x="531" y="29714"/>
                  </a:cubicBezTo>
                  <a:cubicBezTo>
                    <a:pt x="4245" y="26354"/>
                    <a:pt x="9021" y="24443"/>
                    <a:pt x="13124" y="21613"/>
                  </a:cubicBezTo>
                  <a:cubicBezTo>
                    <a:pt x="16308" y="19385"/>
                    <a:pt x="18713" y="16237"/>
                    <a:pt x="20093" y="12593"/>
                  </a:cubicBezTo>
                  <a:cubicBezTo>
                    <a:pt x="20517" y="11355"/>
                    <a:pt x="21968" y="318"/>
                    <a:pt x="19881" y="318"/>
                  </a:cubicBezTo>
                  <a:cubicBezTo>
                    <a:pt x="19881" y="318"/>
                    <a:pt x="9905" y="0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4"/>
          <p:cNvSpPr txBox="1">
            <a:spLocks noGrp="1"/>
          </p:cNvSpPr>
          <p:nvPr>
            <p:ph type="title"/>
          </p:nvPr>
        </p:nvSpPr>
        <p:spPr>
          <a:xfrm>
            <a:off x="5410825" y="4006001"/>
            <a:ext cx="2970600" cy="4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2" name="Google Shape;132;p14"/>
          <p:cNvSpPr txBox="1">
            <a:spLocks noGrp="1"/>
          </p:cNvSpPr>
          <p:nvPr>
            <p:ph type="subTitle" idx="1"/>
          </p:nvPr>
        </p:nvSpPr>
        <p:spPr>
          <a:xfrm>
            <a:off x="5410825" y="686750"/>
            <a:ext cx="2970600" cy="25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700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300"/>
              <a:buNone/>
              <a:defRPr sz="300"/>
            </a:lvl2pPr>
            <a:lvl3pPr lvl="2">
              <a:spcBef>
                <a:spcPts val="1600"/>
              </a:spcBef>
              <a:spcAft>
                <a:spcPts val="0"/>
              </a:spcAft>
              <a:buSzPts val="300"/>
              <a:buNone/>
              <a:defRPr sz="300"/>
            </a:lvl3pPr>
            <a:lvl4pPr lvl="3">
              <a:spcBef>
                <a:spcPts val="1600"/>
              </a:spcBef>
              <a:spcAft>
                <a:spcPts val="0"/>
              </a:spcAft>
              <a:buSzPts val="300"/>
              <a:buNone/>
              <a:defRPr sz="300"/>
            </a:lvl4pPr>
            <a:lvl5pPr lvl="4">
              <a:spcBef>
                <a:spcPts val="1600"/>
              </a:spcBef>
              <a:spcAft>
                <a:spcPts val="0"/>
              </a:spcAft>
              <a:buSzPts val="300"/>
              <a:buNone/>
              <a:defRPr sz="300"/>
            </a:lvl5pPr>
            <a:lvl6pPr lvl="5">
              <a:spcBef>
                <a:spcPts val="1600"/>
              </a:spcBef>
              <a:spcAft>
                <a:spcPts val="0"/>
              </a:spcAft>
              <a:buSzPts val="300"/>
              <a:buNone/>
              <a:defRPr sz="300"/>
            </a:lvl6pPr>
            <a:lvl7pPr lvl="6">
              <a:spcBef>
                <a:spcPts val="1600"/>
              </a:spcBef>
              <a:spcAft>
                <a:spcPts val="0"/>
              </a:spcAft>
              <a:buSzPts val="300"/>
              <a:buNone/>
              <a:defRPr sz="300"/>
            </a:lvl7pPr>
            <a:lvl8pPr lvl="7">
              <a:spcBef>
                <a:spcPts val="1600"/>
              </a:spcBef>
              <a:spcAft>
                <a:spcPts val="0"/>
              </a:spcAft>
              <a:buSzPts val="300"/>
              <a:buNone/>
              <a:defRPr sz="300"/>
            </a:lvl8pPr>
            <a:lvl9pPr lvl="8">
              <a:spcBef>
                <a:spcPts val="1600"/>
              </a:spcBef>
              <a:spcAft>
                <a:spcPts val="1600"/>
              </a:spcAft>
              <a:buSzPts val="300"/>
              <a:buNone/>
              <a:defRPr sz="300"/>
            </a:lvl9pPr>
          </a:lstStyle>
          <a:p>
            <a:endParaRPr/>
          </a:p>
        </p:txBody>
      </p:sp>
      <p:grpSp>
        <p:nvGrpSpPr>
          <p:cNvPr id="133" name="Google Shape;133;p14"/>
          <p:cNvGrpSpPr/>
          <p:nvPr/>
        </p:nvGrpSpPr>
        <p:grpSpPr>
          <a:xfrm>
            <a:off x="0" y="-121125"/>
            <a:ext cx="2066700" cy="1236700"/>
            <a:chOff x="499875" y="1304575"/>
            <a:chExt cx="2066700" cy="1236700"/>
          </a:xfrm>
        </p:grpSpPr>
        <p:sp>
          <p:nvSpPr>
            <p:cNvPr id="134" name="Google Shape;134;p14"/>
            <p:cNvSpPr/>
            <p:nvPr/>
          </p:nvSpPr>
          <p:spPr>
            <a:xfrm>
              <a:off x="499875" y="1404500"/>
              <a:ext cx="628800" cy="1136775"/>
            </a:xfrm>
            <a:custGeom>
              <a:avLst/>
              <a:gdLst/>
              <a:ahLst/>
              <a:cxnLst/>
              <a:rect l="l" t="t" r="r" b="b"/>
              <a:pathLst>
                <a:path w="25152" h="45471" extrusionOk="0">
                  <a:moveTo>
                    <a:pt x="1" y="0"/>
                  </a:moveTo>
                  <a:lnTo>
                    <a:pt x="1" y="40574"/>
                  </a:lnTo>
                  <a:cubicBezTo>
                    <a:pt x="1" y="41777"/>
                    <a:pt x="2795" y="44005"/>
                    <a:pt x="3644" y="44571"/>
                  </a:cubicBezTo>
                  <a:cubicBezTo>
                    <a:pt x="4616" y="45195"/>
                    <a:pt x="5603" y="45471"/>
                    <a:pt x="6563" y="45471"/>
                  </a:cubicBezTo>
                  <a:cubicBezTo>
                    <a:pt x="8818" y="45471"/>
                    <a:pt x="10921" y="43946"/>
                    <a:pt x="12311" y="41812"/>
                  </a:cubicBezTo>
                  <a:cubicBezTo>
                    <a:pt x="14716" y="38027"/>
                    <a:pt x="16980" y="33641"/>
                    <a:pt x="20199" y="30316"/>
                  </a:cubicBezTo>
                  <a:cubicBezTo>
                    <a:pt x="20482" y="29997"/>
                    <a:pt x="20800" y="29679"/>
                    <a:pt x="21154" y="29396"/>
                  </a:cubicBezTo>
                  <a:cubicBezTo>
                    <a:pt x="21826" y="23665"/>
                    <a:pt x="24727" y="18289"/>
                    <a:pt x="24939" y="12487"/>
                  </a:cubicBezTo>
                  <a:cubicBezTo>
                    <a:pt x="25151" y="7960"/>
                    <a:pt x="23560" y="3573"/>
                    <a:pt x="20871" y="0"/>
                  </a:cubicBez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4"/>
            <p:cNvSpPr/>
            <p:nvPr/>
          </p:nvSpPr>
          <p:spPr>
            <a:xfrm>
              <a:off x="924375" y="1304575"/>
              <a:ext cx="1642200" cy="1192850"/>
            </a:xfrm>
            <a:custGeom>
              <a:avLst/>
              <a:gdLst/>
              <a:ahLst/>
              <a:cxnLst/>
              <a:rect l="l" t="t" r="r" b="b"/>
              <a:pathLst>
                <a:path w="65688" h="47714" extrusionOk="0">
                  <a:moveTo>
                    <a:pt x="65300" y="0"/>
                  </a:moveTo>
                  <a:lnTo>
                    <a:pt x="0" y="36"/>
                  </a:lnTo>
                  <a:lnTo>
                    <a:pt x="0" y="36"/>
                  </a:lnTo>
                  <a:cubicBezTo>
                    <a:pt x="531" y="36"/>
                    <a:pt x="1663" y="1486"/>
                    <a:pt x="1981" y="1804"/>
                  </a:cubicBezTo>
                  <a:cubicBezTo>
                    <a:pt x="2653" y="2476"/>
                    <a:pt x="3290" y="3219"/>
                    <a:pt x="3891" y="3997"/>
                  </a:cubicBezTo>
                  <a:lnTo>
                    <a:pt x="23524" y="3997"/>
                  </a:lnTo>
                  <a:cubicBezTo>
                    <a:pt x="25611" y="3997"/>
                    <a:pt x="24160" y="14999"/>
                    <a:pt x="23736" y="16272"/>
                  </a:cubicBezTo>
                  <a:cubicBezTo>
                    <a:pt x="22356" y="19916"/>
                    <a:pt x="19951" y="23064"/>
                    <a:pt x="16767" y="25292"/>
                  </a:cubicBezTo>
                  <a:cubicBezTo>
                    <a:pt x="12664" y="28122"/>
                    <a:pt x="7888" y="30033"/>
                    <a:pt x="4139" y="33393"/>
                  </a:cubicBezTo>
                  <a:cubicBezTo>
                    <a:pt x="4139" y="33570"/>
                    <a:pt x="4103" y="33782"/>
                    <a:pt x="4068" y="33959"/>
                  </a:cubicBezTo>
                  <a:cubicBezTo>
                    <a:pt x="3431" y="41175"/>
                    <a:pt x="7464" y="47260"/>
                    <a:pt x="14999" y="47684"/>
                  </a:cubicBezTo>
                  <a:cubicBezTo>
                    <a:pt x="15353" y="47704"/>
                    <a:pt x="15707" y="47714"/>
                    <a:pt x="16062" y="47714"/>
                  </a:cubicBezTo>
                  <a:cubicBezTo>
                    <a:pt x="19467" y="47714"/>
                    <a:pt x="22903" y="46828"/>
                    <a:pt x="26106" y="45738"/>
                  </a:cubicBezTo>
                  <a:cubicBezTo>
                    <a:pt x="31341" y="43934"/>
                    <a:pt x="36435" y="41670"/>
                    <a:pt x="41281" y="38982"/>
                  </a:cubicBezTo>
                  <a:cubicBezTo>
                    <a:pt x="44996" y="36930"/>
                    <a:pt x="48639" y="34454"/>
                    <a:pt x="52601" y="32792"/>
                  </a:cubicBezTo>
                  <a:cubicBezTo>
                    <a:pt x="55323" y="31693"/>
                    <a:pt x="58722" y="30806"/>
                    <a:pt x="61897" y="30806"/>
                  </a:cubicBezTo>
                  <a:cubicBezTo>
                    <a:pt x="63013" y="30806"/>
                    <a:pt x="64102" y="30916"/>
                    <a:pt x="65123" y="31164"/>
                  </a:cubicBezTo>
                  <a:cubicBezTo>
                    <a:pt x="65125" y="31165"/>
                    <a:pt x="65126" y="31165"/>
                    <a:pt x="65127" y="31165"/>
                  </a:cubicBezTo>
                  <a:cubicBezTo>
                    <a:pt x="65688" y="31165"/>
                    <a:pt x="65300" y="0"/>
                    <a:pt x="65300" y="0"/>
                  </a:cubicBez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4"/>
            <p:cNvSpPr/>
            <p:nvPr/>
          </p:nvSpPr>
          <p:spPr>
            <a:xfrm>
              <a:off x="1015450" y="1396550"/>
              <a:ext cx="549200" cy="742875"/>
            </a:xfrm>
            <a:custGeom>
              <a:avLst/>
              <a:gdLst/>
              <a:ahLst/>
              <a:cxnLst/>
              <a:rect l="l" t="t" r="r" b="b"/>
              <a:pathLst>
                <a:path w="21968" h="29715" extrusionOk="0">
                  <a:moveTo>
                    <a:pt x="1" y="0"/>
                  </a:moveTo>
                  <a:cubicBezTo>
                    <a:pt x="2689" y="3573"/>
                    <a:pt x="4528" y="8278"/>
                    <a:pt x="4352" y="12841"/>
                  </a:cubicBezTo>
                  <a:cubicBezTo>
                    <a:pt x="4104" y="18607"/>
                    <a:pt x="1203" y="23983"/>
                    <a:pt x="531" y="29714"/>
                  </a:cubicBezTo>
                  <a:cubicBezTo>
                    <a:pt x="4245" y="26354"/>
                    <a:pt x="9021" y="24443"/>
                    <a:pt x="13124" y="21613"/>
                  </a:cubicBezTo>
                  <a:cubicBezTo>
                    <a:pt x="16308" y="19385"/>
                    <a:pt x="18713" y="16237"/>
                    <a:pt x="20093" y="12593"/>
                  </a:cubicBezTo>
                  <a:cubicBezTo>
                    <a:pt x="20517" y="11355"/>
                    <a:pt x="21968" y="318"/>
                    <a:pt x="19881" y="318"/>
                  </a:cubicBezTo>
                  <a:cubicBezTo>
                    <a:pt x="19881" y="318"/>
                    <a:pt x="9905" y="0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" name="Google Shape;137;p14"/>
          <p:cNvGrpSpPr/>
          <p:nvPr/>
        </p:nvGrpSpPr>
        <p:grpSpPr>
          <a:xfrm rot="-5400000">
            <a:off x="1913346" y="-321914"/>
            <a:ext cx="847718" cy="1369851"/>
            <a:chOff x="6130525" y="2382575"/>
            <a:chExt cx="1039125" cy="1679150"/>
          </a:xfrm>
        </p:grpSpPr>
        <p:sp>
          <p:nvSpPr>
            <p:cNvPr id="138" name="Google Shape;138;p14"/>
            <p:cNvSpPr/>
            <p:nvPr/>
          </p:nvSpPr>
          <p:spPr>
            <a:xfrm>
              <a:off x="6325075" y="3692300"/>
              <a:ext cx="587225" cy="359950"/>
            </a:xfrm>
            <a:custGeom>
              <a:avLst/>
              <a:gdLst/>
              <a:ahLst/>
              <a:cxnLst/>
              <a:rect l="l" t="t" r="r" b="b"/>
              <a:pathLst>
                <a:path w="23489" h="14398" extrusionOk="0">
                  <a:moveTo>
                    <a:pt x="0" y="0"/>
                  </a:moveTo>
                  <a:lnTo>
                    <a:pt x="0" y="0"/>
                  </a:lnTo>
                  <a:cubicBezTo>
                    <a:pt x="5483" y="7747"/>
                    <a:pt x="14044" y="13336"/>
                    <a:pt x="23488" y="14397"/>
                  </a:cubicBezTo>
                  <a:cubicBezTo>
                    <a:pt x="19314" y="6297"/>
                    <a:pt x="12806" y="3467"/>
                    <a:pt x="12806" y="3467"/>
                  </a:cubicBezTo>
                  <a:cubicBezTo>
                    <a:pt x="8773" y="1592"/>
                    <a:pt x="4422" y="425"/>
                    <a:pt x="0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>
              <a:off x="6130525" y="2382575"/>
              <a:ext cx="1039125" cy="1679150"/>
            </a:xfrm>
            <a:custGeom>
              <a:avLst/>
              <a:gdLst/>
              <a:ahLst/>
              <a:cxnLst/>
              <a:rect l="l" t="t" r="r" b="b"/>
              <a:pathLst>
                <a:path w="41565" h="67166" extrusionOk="0">
                  <a:moveTo>
                    <a:pt x="41564" y="1"/>
                  </a:moveTo>
                  <a:cubicBezTo>
                    <a:pt x="35091" y="1"/>
                    <a:pt x="28264" y="107"/>
                    <a:pt x="21967" y="1982"/>
                  </a:cubicBezTo>
                  <a:cubicBezTo>
                    <a:pt x="22356" y="4104"/>
                    <a:pt x="22427" y="6262"/>
                    <a:pt x="22109" y="8384"/>
                  </a:cubicBezTo>
                  <a:cubicBezTo>
                    <a:pt x="21401" y="13124"/>
                    <a:pt x="18394" y="19067"/>
                    <a:pt x="13973" y="21367"/>
                  </a:cubicBezTo>
                  <a:lnTo>
                    <a:pt x="13937" y="21367"/>
                  </a:lnTo>
                  <a:cubicBezTo>
                    <a:pt x="12310" y="22216"/>
                    <a:pt x="10435" y="22463"/>
                    <a:pt x="8631" y="22675"/>
                  </a:cubicBezTo>
                  <a:lnTo>
                    <a:pt x="2087" y="23418"/>
                  </a:lnTo>
                  <a:cubicBezTo>
                    <a:pt x="2016" y="23843"/>
                    <a:pt x="1910" y="24232"/>
                    <a:pt x="1804" y="24621"/>
                  </a:cubicBezTo>
                  <a:cubicBezTo>
                    <a:pt x="0" y="33111"/>
                    <a:pt x="1769" y="42414"/>
                    <a:pt x="6155" y="49842"/>
                  </a:cubicBezTo>
                  <a:cubicBezTo>
                    <a:pt x="6650" y="50691"/>
                    <a:pt x="7216" y="51540"/>
                    <a:pt x="7782" y="52389"/>
                  </a:cubicBezTo>
                  <a:cubicBezTo>
                    <a:pt x="12204" y="52814"/>
                    <a:pt x="16555" y="53981"/>
                    <a:pt x="20623" y="55821"/>
                  </a:cubicBezTo>
                  <a:cubicBezTo>
                    <a:pt x="20623" y="55821"/>
                    <a:pt x="27096" y="58686"/>
                    <a:pt x="31270" y="66786"/>
                  </a:cubicBezTo>
                  <a:cubicBezTo>
                    <a:pt x="31553" y="66822"/>
                    <a:pt x="31801" y="66857"/>
                    <a:pt x="32049" y="66857"/>
                  </a:cubicBezTo>
                  <a:cubicBezTo>
                    <a:pt x="32770" y="66911"/>
                    <a:pt x="37826" y="67166"/>
                    <a:pt x="40260" y="67166"/>
                  </a:cubicBezTo>
                  <a:cubicBezTo>
                    <a:pt x="41050" y="67166"/>
                    <a:pt x="41564" y="67139"/>
                    <a:pt x="41564" y="67069"/>
                  </a:cubicBezTo>
                  <a:lnTo>
                    <a:pt x="41564" y="1"/>
                  </a:ln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4"/>
            <p:cNvSpPr/>
            <p:nvPr/>
          </p:nvSpPr>
          <p:spPr>
            <a:xfrm>
              <a:off x="6182700" y="2433000"/>
              <a:ext cx="508525" cy="535925"/>
            </a:xfrm>
            <a:custGeom>
              <a:avLst/>
              <a:gdLst/>
              <a:ahLst/>
              <a:cxnLst/>
              <a:rect l="l" t="t" r="r" b="b"/>
              <a:pathLst>
                <a:path w="20341" h="21437" extrusionOk="0">
                  <a:moveTo>
                    <a:pt x="19880" y="0"/>
                  </a:moveTo>
                  <a:cubicBezTo>
                    <a:pt x="17687" y="637"/>
                    <a:pt x="15565" y="1521"/>
                    <a:pt x="13584" y="2653"/>
                  </a:cubicBezTo>
                  <a:cubicBezTo>
                    <a:pt x="6615" y="6580"/>
                    <a:pt x="1946" y="13796"/>
                    <a:pt x="0" y="21437"/>
                  </a:cubicBezTo>
                  <a:lnTo>
                    <a:pt x="6544" y="20694"/>
                  </a:lnTo>
                  <a:cubicBezTo>
                    <a:pt x="8348" y="20446"/>
                    <a:pt x="10223" y="20234"/>
                    <a:pt x="11850" y="19385"/>
                  </a:cubicBezTo>
                  <a:lnTo>
                    <a:pt x="11886" y="19385"/>
                  </a:lnTo>
                  <a:cubicBezTo>
                    <a:pt x="16307" y="17086"/>
                    <a:pt x="19314" y="11143"/>
                    <a:pt x="20022" y="6403"/>
                  </a:cubicBezTo>
                  <a:cubicBezTo>
                    <a:pt x="20340" y="4280"/>
                    <a:pt x="20269" y="2087"/>
                    <a:pt x="19880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14"/>
          <p:cNvSpPr/>
          <p:nvPr/>
        </p:nvSpPr>
        <p:spPr>
          <a:xfrm>
            <a:off x="105500" y="4153475"/>
            <a:ext cx="979000" cy="893650"/>
          </a:xfrm>
          <a:custGeom>
            <a:avLst/>
            <a:gdLst/>
            <a:ahLst/>
            <a:cxnLst/>
            <a:rect l="l" t="t" r="r" b="b"/>
            <a:pathLst>
              <a:path w="39160" h="35746" extrusionOk="0">
                <a:moveTo>
                  <a:pt x="23251" y="0"/>
                </a:moveTo>
                <a:cubicBezTo>
                  <a:pt x="18548" y="0"/>
                  <a:pt x="13890" y="1974"/>
                  <a:pt x="10188" y="4960"/>
                </a:cubicBezTo>
                <a:cubicBezTo>
                  <a:pt x="5483" y="8781"/>
                  <a:pt x="2193" y="14051"/>
                  <a:pt x="814" y="19959"/>
                </a:cubicBezTo>
                <a:cubicBezTo>
                  <a:pt x="177" y="22753"/>
                  <a:pt x="0" y="25725"/>
                  <a:pt x="779" y="28484"/>
                </a:cubicBezTo>
                <a:cubicBezTo>
                  <a:pt x="1592" y="31278"/>
                  <a:pt x="3467" y="33790"/>
                  <a:pt x="6120" y="34957"/>
                </a:cubicBezTo>
                <a:cubicBezTo>
                  <a:pt x="7511" y="35551"/>
                  <a:pt x="8980" y="35746"/>
                  <a:pt x="10471" y="35746"/>
                </a:cubicBezTo>
                <a:cubicBezTo>
                  <a:pt x="11823" y="35746"/>
                  <a:pt x="13193" y="35585"/>
                  <a:pt x="14539" y="35417"/>
                </a:cubicBezTo>
                <a:lnTo>
                  <a:pt x="19279" y="34887"/>
                </a:lnTo>
                <a:cubicBezTo>
                  <a:pt x="21225" y="27210"/>
                  <a:pt x="25894" y="19994"/>
                  <a:pt x="32863" y="16068"/>
                </a:cubicBezTo>
                <a:cubicBezTo>
                  <a:pt x="34844" y="14936"/>
                  <a:pt x="36966" y="14051"/>
                  <a:pt x="39159" y="13415"/>
                </a:cubicBezTo>
                <a:cubicBezTo>
                  <a:pt x="38629" y="10549"/>
                  <a:pt x="37355" y="7861"/>
                  <a:pt x="35480" y="5633"/>
                </a:cubicBezTo>
                <a:cubicBezTo>
                  <a:pt x="32827" y="2590"/>
                  <a:pt x="29184" y="609"/>
                  <a:pt x="25186" y="114"/>
                </a:cubicBezTo>
                <a:cubicBezTo>
                  <a:pt x="24542" y="37"/>
                  <a:pt x="23896" y="0"/>
                  <a:pt x="2325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4"/>
          <p:cNvSpPr/>
          <p:nvPr/>
        </p:nvSpPr>
        <p:spPr>
          <a:xfrm>
            <a:off x="587475" y="4489725"/>
            <a:ext cx="508525" cy="535925"/>
          </a:xfrm>
          <a:custGeom>
            <a:avLst/>
            <a:gdLst/>
            <a:ahLst/>
            <a:cxnLst/>
            <a:rect l="l" t="t" r="r" b="b"/>
            <a:pathLst>
              <a:path w="20341" h="21437" extrusionOk="0">
                <a:moveTo>
                  <a:pt x="19880" y="0"/>
                </a:moveTo>
                <a:cubicBezTo>
                  <a:pt x="17687" y="637"/>
                  <a:pt x="15565" y="1521"/>
                  <a:pt x="13584" y="2653"/>
                </a:cubicBezTo>
                <a:cubicBezTo>
                  <a:pt x="6615" y="6580"/>
                  <a:pt x="1946" y="13796"/>
                  <a:pt x="0" y="21437"/>
                </a:cubicBezTo>
                <a:lnTo>
                  <a:pt x="6544" y="20694"/>
                </a:lnTo>
                <a:cubicBezTo>
                  <a:pt x="8348" y="20446"/>
                  <a:pt x="10223" y="20234"/>
                  <a:pt x="11850" y="19385"/>
                </a:cubicBezTo>
                <a:lnTo>
                  <a:pt x="11886" y="19385"/>
                </a:lnTo>
                <a:cubicBezTo>
                  <a:pt x="16307" y="17086"/>
                  <a:pt x="19314" y="11143"/>
                  <a:pt x="20022" y="6403"/>
                </a:cubicBezTo>
                <a:cubicBezTo>
                  <a:pt x="20340" y="4280"/>
                  <a:pt x="20269" y="2087"/>
                  <a:pt x="19880" y="0"/>
                </a:cubicBezTo>
                <a:close/>
              </a:path>
            </a:pathLst>
          </a:custGeom>
          <a:solidFill>
            <a:srgbClr val="FFD8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4"/>
          <p:cNvSpPr/>
          <p:nvPr/>
        </p:nvSpPr>
        <p:spPr>
          <a:xfrm rot="5400000">
            <a:off x="8220520" y="4001729"/>
            <a:ext cx="1501265" cy="784145"/>
          </a:xfrm>
          <a:custGeom>
            <a:avLst/>
            <a:gdLst/>
            <a:ahLst/>
            <a:cxnLst/>
            <a:rect l="l" t="t" r="r" b="b"/>
            <a:pathLst>
              <a:path w="40362" h="21082" extrusionOk="0">
                <a:moveTo>
                  <a:pt x="0" y="0"/>
                </a:moveTo>
                <a:cubicBezTo>
                  <a:pt x="602" y="1486"/>
                  <a:pt x="1274" y="2901"/>
                  <a:pt x="2052" y="4280"/>
                </a:cubicBezTo>
                <a:lnTo>
                  <a:pt x="16874" y="4280"/>
                </a:lnTo>
                <a:cubicBezTo>
                  <a:pt x="17510" y="8631"/>
                  <a:pt x="16378" y="12876"/>
                  <a:pt x="13549" y="16024"/>
                </a:cubicBezTo>
                <a:cubicBezTo>
                  <a:pt x="16838" y="18005"/>
                  <a:pt x="20446" y="19350"/>
                  <a:pt x="24161" y="20057"/>
                </a:cubicBezTo>
                <a:cubicBezTo>
                  <a:pt x="28167" y="20832"/>
                  <a:pt x="32294" y="21082"/>
                  <a:pt x="36390" y="21082"/>
                </a:cubicBezTo>
                <a:cubicBezTo>
                  <a:pt x="37719" y="21082"/>
                  <a:pt x="39045" y="21055"/>
                  <a:pt x="40362" y="21012"/>
                </a:cubicBezTo>
                <a:lnTo>
                  <a:pt x="40362" y="0"/>
                </a:ln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4"/>
          <p:cNvSpPr/>
          <p:nvPr/>
        </p:nvSpPr>
        <p:spPr>
          <a:xfrm rot="5400000">
            <a:off x="8698759" y="3789213"/>
            <a:ext cx="573696" cy="436855"/>
          </a:xfrm>
          <a:custGeom>
            <a:avLst/>
            <a:gdLst/>
            <a:ahLst/>
            <a:cxnLst/>
            <a:rect l="l" t="t" r="r" b="b"/>
            <a:pathLst>
              <a:path w="15424" h="11745" extrusionOk="0">
                <a:moveTo>
                  <a:pt x="0" y="0"/>
                </a:moveTo>
                <a:cubicBezTo>
                  <a:pt x="2724" y="4847"/>
                  <a:pt x="6686" y="8879"/>
                  <a:pt x="11497" y="11744"/>
                </a:cubicBezTo>
                <a:cubicBezTo>
                  <a:pt x="14291" y="8596"/>
                  <a:pt x="15423" y="4351"/>
                  <a:pt x="14787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1_1_3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7"/>
          <p:cNvSpPr txBox="1">
            <a:spLocks noGrp="1"/>
          </p:cNvSpPr>
          <p:nvPr>
            <p:ph type="title"/>
          </p:nvPr>
        </p:nvSpPr>
        <p:spPr>
          <a:xfrm>
            <a:off x="716250" y="543200"/>
            <a:ext cx="4720200" cy="5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288" name="Google Shape;288;p27"/>
          <p:cNvSpPr txBox="1">
            <a:spLocks noGrp="1"/>
          </p:cNvSpPr>
          <p:nvPr>
            <p:ph type="title" idx="2" hasCustomPrompt="1"/>
          </p:nvPr>
        </p:nvSpPr>
        <p:spPr>
          <a:xfrm>
            <a:off x="716252" y="1272795"/>
            <a:ext cx="1773000" cy="7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r>
              <a:t>xx%</a:t>
            </a:r>
          </a:p>
        </p:txBody>
      </p:sp>
      <p:sp>
        <p:nvSpPr>
          <p:cNvPr id="289" name="Google Shape;289;p27"/>
          <p:cNvSpPr txBox="1">
            <a:spLocks noGrp="1"/>
          </p:cNvSpPr>
          <p:nvPr>
            <p:ph type="subTitle" idx="1"/>
          </p:nvPr>
        </p:nvSpPr>
        <p:spPr>
          <a:xfrm>
            <a:off x="716252" y="2129226"/>
            <a:ext cx="1773900" cy="6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27"/>
          <p:cNvSpPr txBox="1">
            <a:spLocks noGrp="1"/>
          </p:cNvSpPr>
          <p:nvPr>
            <p:ph type="title" idx="3" hasCustomPrompt="1"/>
          </p:nvPr>
        </p:nvSpPr>
        <p:spPr>
          <a:xfrm>
            <a:off x="6649003" y="1272795"/>
            <a:ext cx="1773000" cy="7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r>
              <a:t>xx%</a:t>
            </a:r>
          </a:p>
        </p:txBody>
      </p:sp>
      <p:sp>
        <p:nvSpPr>
          <p:cNvPr id="291" name="Google Shape;291;p27"/>
          <p:cNvSpPr txBox="1">
            <a:spLocks noGrp="1"/>
          </p:cNvSpPr>
          <p:nvPr>
            <p:ph type="subTitle" idx="4"/>
          </p:nvPr>
        </p:nvSpPr>
        <p:spPr>
          <a:xfrm>
            <a:off x="6648103" y="2129226"/>
            <a:ext cx="1773900" cy="6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27"/>
          <p:cNvSpPr txBox="1">
            <a:spLocks noGrp="1"/>
          </p:cNvSpPr>
          <p:nvPr>
            <p:ph type="title" idx="5" hasCustomPrompt="1"/>
          </p:nvPr>
        </p:nvSpPr>
        <p:spPr>
          <a:xfrm>
            <a:off x="716252" y="3137320"/>
            <a:ext cx="1773000" cy="7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r>
              <a:t>xx%</a:t>
            </a:r>
          </a:p>
        </p:txBody>
      </p:sp>
      <p:sp>
        <p:nvSpPr>
          <p:cNvPr id="293" name="Google Shape;293;p27"/>
          <p:cNvSpPr txBox="1">
            <a:spLocks noGrp="1"/>
          </p:cNvSpPr>
          <p:nvPr>
            <p:ph type="subTitle" idx="6"/>
          </p:nvPr>
        </p:nvSpPr>
        <p:spPr>
          <a:xfrm>
            <a:off x="716252" y="3993751"/>
            <a:ext cx="1773900" cy="6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27"/>
          <p:cNvSpPr txBox="1">
            <a:spLocks noGrp="1"/>
          </p:cNvSpPr>
          <p:nvPr>
            <p:ph type="title" idx="7" hasCustomPrompt="1"/>
          </p:nvPr>
        </p:nvSpPr>
        <p:spPr>
          <a:xfrm>
            <a:off x="6649003" y="3137320"/>
            <a:ext cx="1773000" cy="7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9pPr>
          </a:lstStyle>
          <a:p>
            <a:r>
              <a:t>xx%</a:t>
            </a:r>
          </a:p>
        </p:txBody>
      </p:sp>
      <p:sp>
        <p:nvSpPr>
          <p:cNvPr id="295" name="Google Shape;295;p27"/>
          <p:cNvSpPr txBox="1">
            <a:spLocks noGrp="1"/>
          </p:cNvSpPr>
          <p:nvPr>
            <p:ph type="subTitle" idx="8"/>
          </p:nvPr>
        </p:nvSpPr>
        <p:spPr>
          <a:xfrm>
            <a:off x="6648103" y="3993751"/>
            <a:ext cx="1773900" cy="61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96" name="Google Shape;296;p27"/>
          <p:cNvGrpSpPr/>
          <p:nvPr/>
        </p:nvGrpSpPr>
        <p:grpSpPr>
          <a:xfrm rot="-5400000">
            <a:off x="7797199" y="-549076"/>
            <a:ext cx="1175456" cy="1743807"/>
            <a:chOff x="3639300" y="1362050"/>
            <a:chExt cx="1228400" cy="1822350"/>
          </a:xfrm>
        </p:grpSpPr>
        <p:sp>
          <p:nvSpPr>
            <p:cNvPr id="297" name="Google Shape;297;p27"/>
            <p:cNvSpPr/>
            <p:nvPr/>
          </p:nvSpPr>
          <p:spPr>
            <a:xfrm>
              <a:off x="4141625" y="2679425"/>
              <a:ext cx="720750" cy="504975"/>
            </a:xfrm>
            <a:custGeom>
              <a:avLst/>
              <a:gdLst/>
              <a:ahLst/>
              <a:cxnLst/>
              <a:rect l="l" t="t" r="r" b="b"/>
              <a:pathLst>
                <a:path w="28830" h="20199" extrusionOk="0">
                  <a:moveTo>
                    <a:pt x="16294" y="0"/>
                  </a:moveTo>
                  <a:cubicBezTo>
                    <a:pt x="11568" y="0"/>
                    <a:pt x="7077" y="1785"/>
                    <a:pt x="3750" y="5354"/>
                  </a:cubicBezTo>
                  <a:cubicBezTo>
                    <a:pt x="2229" y="6981"/>
                    <a:pt x="991" y="8785"/>
                    <a:pt x="0" y="10766"/>
                  </a:cubicBezTo>
                  <a:cubicBezTo>
                    <a:pt x="7932" y="16593"/>
                    <a:pt x="18027" y="20199"/>
                    <a:pt x="26488" y="20199"/>
                  </a:cubicBezTo>
                  <a:cubicBezTo>
                    <a:pt x="27272" y="20199"/>
                    <a:pt x="28042" y="20168"/>
                    <a:pt x="28795" y="20105"/>
                  </a:cubicBezTo>
                  <a:cubicBezTo>
                    <a:pt x="28795" y="20105"/>
                    <a:pt x="28795" y="13454"/>
                    <a:pt x="28830" y="4186"/>
                  </a:cubicBezTo>
                  <a:cubicBezTo>
                    <a:pt x="27627" y="1180"/>
                    <a:pt x="21118" y="437"/>
                    <a:pt x="18713" y="154"/>
                  </a:cubicBezTo>
                  <a:cubicBezTo>
                    <a:pt x="17903" y="51"/>
                    <a:pt x="17095" y="0"/>
                    <a:pt x="16294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7"/>
            <p:cNvSpPr/>
            <p:nvPr/>
          </p:nvSpPr>
          <p:spPr>
            <a:xfrm>
              <a:off x="3749850" y="1362050"/>
              <a:ext cx="1117850" cy="1586525"/>
            </a:xfrm>
            <a:custGeom>
              <a:avLst/>
              <a:gdLst/>
              <a:ahLst/>
              <a:cxnLst/>
              <a:rect l="l" t="t" r="r" b="b"/>
              <a:pathLst>
                <a:path w="44714" h="63461" extrusionOk="0">
                  <a:moveTo>
                    <a:pt x="44713" y="1"/>
                  </a:moveTo>
                  <a:cubicBezTo>
                    <a:pt x="44678" y="7040"/>
                    <a:pt x="34879" y="11992"/>
                    <a:pt x="29502" y="14150"/>
                  </a:cubicBezTo>
                  <a:cubicBezTo>
                    <a:pt x="27415" y="14964"/>
                    <a:pt x="25258" y="15671"/>
                    <a:pt x="23100" y="16343"/>
                  </a:cubicBezTo>
                  <a:cubicBezTo>
                    <a:pt x="23595" y="17015"/>
                    <a:pt x="24019" y="17723"/>
                    <a:pt x="24373" y="18466"/>
                  </a:cubicBezTo>
                  <a:cubicBezTo>
                    <a:pt x="25541" y="21083"/>
                    <a:pt x="25682" y="24055"/>
                    <a:pt x="24798" y="26778"/>
                  </a:cubicBezTo>
                  <a:cubicBezTo>
                    <a:pt x="23666" y="30245"/>
                    <a:pt x="20836" y="33004"/>
                    <a:pt x="17475" y="34455"/>
                  </a:cubicBezTo>
                  <a:cubicBezTo>
                    <a:pt x="15798" y="35190"/>
                    <a:pt x="13648" y="35654"/>
                    <a:pt x="11545" y="35654"/>
                  </a:cubicBezTo>
                  <a:cubicBezTo>
                    <a:pt x="9702" y="35654"/>
                    <a:pt x="7895" y="35297"/>
                    <a:pt x="6474" y="34455"/>
                  </a:cubicBezTo>
                  <a:lnTo>
                    <a:pt x="6439" y="34455"/>
                  </a:lnTo>
                  <a:cubicBezTo>
                    <a:pt x="5342" y="33782"/>
                    <a:pt x="4493" y="32757"/>
                    <a:pt x="3679" y="31731"/>
                  </a:cubicBezTo>
                  <a:lnTo>
                    <a:pt x="3644" y="31695"/>
                  </a:lnTo>
                  <a:cubicBezTo>
                    <a:pt x="3113" y="33146"/>
                    <a:pt x="2689" y="34631"/>
                    <a:pt x="2371" y="36152"/>
                  </a:cubicBezTo>
                  <a:cubicBezTo>
                    <a:pt x="1" y="46835"/>
                    <a:pt x="6403" y="56669"/>
                    <a:pt x="15636" y="63461"/>
                  </a:cubicBezTo>
                  <a:cubicBezTo>
                    <a:pt x="16626" y="61515"/>
                    <a:pt x="17900" y="59676"/>
                    <a:pt x="19385" y="58049"/>
                  </a:cubicBezTo>
                  <a:cubicBezTo>
                    <a:pt x="22763" y="54488"/>
                    <a:pt x="27293" y="52708"/>
                    <a:pt x="32052" y="52708"/>
                  </a:cubicBezTo>
                  <a:cubicBezTo>
                    <a:pt x="32824" y="52708"/>
                    <a:pt x="33603" y="52755"/>
                    <a:pt x="34384" y="52849"/>
                  </a:cubicBezTo>
                  <a:cubicBezTo>
                    <a:pt x="36754" y="53132"/>
                    <a:pt x="43263" y="53910"/>
                    <a:pt x="44501" y="56881"/>
                  </a:cubicBezTo>
                  <a:cubicBezTo>
                    <a:pt x="44572" y="35454"/>
                    <a:pt x="44713" y="30"/>
                    <a:pt x="44713" y="1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7"/>
            <p:cNvSpPr/>
            <p:nvPr/>
          </p:nvSpPr>
          <p:spPr>
            <a:xfrm>
              <a:off x="3639300" y="1616750"/>
              <a:ext cx="688050" cy="537700"/>
            </a:xfrm>
            <a:custGeom>
              <a:avLst/>
              <a:gdLst/>
              <a:ahLst/>
              <a:cxnLst/>
              <a:rect l="l" t="t" r="r" b="b"/>
              <a:pathLst>
                <a:path w="27522" h="21508" extrusionOk="0">
                  <a:moveTo>
                    <a:pt x="13885" y="0"/>
                  </a:moveTo>
                  <a:cubicBezTo>
                    <a:pt x="11736" y="0"/>
                    <a:pt x="9587" y="354"/>
                    <a:pt x="7535" y="1061"/>
                  </a:cubicBezTo>
                  <a:cubicBezTo>
                    <a:pt x="5519" y="1663"/>
                    <a:pt x="3715" y="2795"/>
                    <a:pt x="2265" y="4280"/>
                  </a:cubicBezTo>
                  <a:cubicBezTo>
                    <a:pt x="850" y="5801"/>
                    <a:pt x="1" y="7924"/>
                    <a:pt x="284" y="9940"/>
                  </a:cubicBezTo>
                  <a:cubicBezTo>
                    <a:pt x="567" y="11956"/>
                    <a:pt x="1840" y="13619"/>
                    <a:pt x="3114" y="15175"/>
                  </a:cubicBezTo>
                  <a:lnTo>
                    <a:pt x="8101" y="21507"/>
                  </a:lnTo>
                  <a:cubicBezTo>
                    <a:pt x="9057" y="18784"/>
                    <a:pt x="10507" y="16307"/>
                    <a:pt x="12382" y="14150"/>
                  </a:cubicBezTo>
                  <a:cubicBezTo>
                    <a:pt x="16450" y="9657"/>
                    <a:pt x="21968" y="7889"/>
                    <a:pt x="27522" y="6155"/>
                  </a:cubicBezTo>
                  <a:cubicBezTo>
                    <a:pt x="25647" y="3750"/>
                    <a:pt x="23100" y="1981"/>
                    <a:pt x="20235" y="1061"/>
                  </a:cubicBezTo>
                  <a:cubicBezTo>
                    <a:pt x="18183" y="354"/>
                    <a:pt x="16034" y="0"/>
                    <a:pt x="13885" y="0"/>
                  </a:cubicBez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7"/>
            <p:cNvSpPr/>
            <p:nvPr/>
          </p:nvSpPr>
          <p:spPr>
            <a:xfrm>
              <a:off x="3841825" y="1770625"/>
              <a:ext cx="550975" cy="481800"/>
            </a:xfrm>
            <a:custGeom>
              <a:avLst/>
              <a:gdLst/>
              <a:ahLst/>
              <a:cxnLst/>
              <a:rect l="l" t="t" r="r" b="b"/>
              <a:pathLst>
                <a:path w="22039" h="19272" extrusionOk="0">
                  <a:moveTo>
                    <a:pt x="19421" y="0"/>
                  </a:moveTo>
                  <a:cubicBezTo>
                    <a:pt x="13867" y="1734"/>
                    <a:pt x="8384" y="3502"/>
                    <a:pt x="4281" y="7995"/>
                  </a:cubicBezTo>
                  <a:cubicBezTo>
                    <a:pt x="2406" y="10152"/>
                    <a:pt x="920" y="12629"/>
                    <a:pt x="0" y="15352"/>
                  </a:cubicBezTo>
                  <a:cubicBezTo>
                    <a:pt x="814" y="16378"/>
                    <a:pt x="1663" y="17439"/>
                    <a:pt x="2795" y="18112"/>
                  </a:cubicBezTo>
                  <a:cubicBezTo>
                    <a:pt x="4221" y="18931"/>
                    <a:pt x="6011" y="19272"/>
                    <a:pt x="7835" y="19272"/>
                  </a:cubicBezTo>
                  <a:cubicBezTo>
                    <a:pt x="9948" y="19272"/>
                    <a:pt x="12106" y="18814"/>
                    <a:pt x="13796" y="18112"/>
                  </a:cubicBezTo>
                  <a:cubicBezTo>
                    <a:pt x="17157" y="16661"/>
                    <a:pt x="19987" y="13902"/>
                    <a:pt x="21119" y="10400"/>
                  </a:cubicBezTo>
                  <a:cubicBezTo>
                    <a:pt x="22038" y="7676"/>
                    <a:pt x="21862" y="4740"/>
                    <a:pt x="20694" y="2123"/>
                  </a:cubicBezTo>
                  <a:cubicBezTo>
                    <a:pt x="20340" y="1380"/>
                    <a:pt x="19916" y="637"/>
                    <a:pt x="19421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27"/>
          <p:cNvSpPr/>
          <p:nvPr/>
        </p:nvSpPr>
        <p:spPr>
          <a:xfrm>
            <a:off x="0" y="4600300"/>
            <a:ext cx="1783750" cy="545675"/>
          </a:xfrm>
          <a:custGeom>
            <a:avLst/>
            <a:gdLst/>
            <a:ahLst/>
            <a:cxnLst/>
            <a:rect l="l" t="t" r="r" b="b"/>
            <a:pathLst>
              <a:path w="71350" h="21827" extrusionOk="0">
                <a:moveTo>
                  <a:pt x="34242" y="1"/>
                </a:moveTo>
                <a:cubicBezTo>
                  <a:pt x="29988" y="1"/>
                  <a:pt x="25770" y="443"/>
                  <a:pt x="21791" y="1239"/>
                </a:cubicBezTo>
                <a:cubicBezTo>
                  <a:pt x="21069" y="1389"/>
                  <a:pt x="5824" y="3432"/>
                  <a:pt x="1272" y="3432"/>
                </a:cubicBezTo>
                <a:cubicBezTo>
                  <a:pt x="470" y="3432"/>
                  <a:pt x="0" y="3368"/>
                  <a:pt x="0" y="3220"/>
                </a:cubicBezTo>
                <a:lnTo>
                  <a:pt x="0" y="21827"/>
                </a:lnTo>
                <a:lnTo>
                  <a:pt x="71349" y="21827"/>
                </a:lnTo>
                <a:cubicBezTo>
                  <a:pt x="70960" y="19456"/>
                  <a:pt x="70040" y="17193"/>
                  <a:pt x="68625" y="15247"/>
                </a:cubicBezTo>
                <a:lnTo>
                  <a:pt x="67777" y="15212"/>
                </a:lnTo>
                <a:cubicBezTo>
                  <a:pt x="63850" y="14964"/>
                  <a:pt x="60030" y="13797"/>
                  <a:pt x="56634" y="11887"/>
                </a:cubicBezTo>
                <a:cubicBezTo>
                  <a:pt x="52424" y="9410"/>
                  <a:pt x="49028" y="5767"/>
                  <a:pt x="46906" y="1416"/>
                </a:cubicBezTo>
                <a:cubicBezTo>
                  <a:pt x="42785" y="443"/>
                  <a:pt x="38496" y="1"/>
                  <a:pt x="3424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7"/>
          <p:cNvSpPr/>
          <p:nvPr/>
        </p:nvSpPr>
        <p:spPr>
          <a:xfrm>
            <a:off x="1172625" y="4635675"/>
            <a:ext cx="543025" cy="345825"/>
          </a:xfrm>
          <a:custGeom>
            <a:avLst/>
            <a:gdLst/>
            <a:ahLst/>
            <a:cxnLst/>
            <a:rect l="l" t="t" r="r" b="b"/>
            <a:pathLst>
              <a:path w="21721" h="13833" extrusionOk="0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9"/>
          <p:cNvSpPr txBox="1">
            <a:spLocks noGrp="1"/>
          </p:cNvSpPr>
          <p:nvPr>
            <p:ph type="title"/>
          </p:nvPr>
        </p:nvSpPr>
        <p:spPr>
          <a:xfrm>
            <a:off x="716259" y="543200"/>
            <a:ext cx="3627000" cy="5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17" name="Google Shape;317;p29"/>
          <p:cNvSpPr txBox="1">
            <a:spLocks noGrp="1"/>
          </p:cNvSpPr>
          <p:nvPr>
            <p:ph type="subTitle" idx="1"/>
          </p:nvPr>
        </p:nvSpPr>
        <p:spPr>
          <a:xfrm>
            <a:off x="6370125" y="1000592"/>
            <a:ext cx="2021400" cy="3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29"/>
          <p:cNvSpPr txBox="1">
            <a:spLocks noGrp="1"/>
          </p:cNvSpPr>
          <p:nvPr>
            <p:ph type="subTitle" idx="2"/>
          </p:nvPr>
        </p:nvSpPr>
        <p:spPr>
          <a:xfrm>
            <a:off x="6370125" y="1413155"/>
            <a:ext cx="20214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29"/>
          <p:cNvSpPr txBox="1">
            <a:spLocks noGrp="1"/>
          </p:cNvSpPr>
          <p:nvPr>
            <p:ph type="subTitle" idx="3"/>
          </p:nvPr>
        </p:nvSpPr>
        <p:spPr>
          <a:xfrm>
            <a:off x="6370125" y="2242293"/>
            <a:ext cx="2020800" cy="3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29"/>
          <p:cNvSpPr txBox="1">
            <a:spLocks noGrp="1"/>
          </p:cNvSpPr>
          <p:nvPr>
            <p:ph type="subTitle" idx="4"/>
          </p:nvPr>
        </p:nvSpPr>
        <p:spPr>
          <a:xfrm>
            <a:off x="6370125" y="2657325"/>
            <a:ext cx="2020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1" name="Google Shape;321;p29"/>
          <p:cNvSpPr txBox="1">
            <a:spLocks noGrp="1"/>
          </p:cNvSpPr>
          <p:nvPr>
            <p:ph type="subTitle" idx="5"/>
          </p:nvPr>
        </p:nvSpPr>
        <p:spPr>
          <a:xfrm>
            <a:off x="6370125" y="3483999"/>
            <a:ext cx="2020800" cy="3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layfair Display"/>
              <a:buNone/>
              <a:defRPr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29"/>
          <p:cNvSpPr txBox="1">
            <a:spLocks noGrp="1"/>
          </p:cNvSpPr>
          <p:nvPr>
            <p:ph type="subTitle" idx="6"/>
          </p:nvPr>
        </p:nvSpPr>
        <p:spPr>
          <a:xfrm>
            <a:off x="6370125" y="3899026"/>
            <a:ext cx="2020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29"/>
          <p:cNvSpPr/>
          <p:nvPr/>
        </p:nvSpPr>
        <p:spPr>
          <a:xfrm>
            <a:off x="8012042" y="-555707"/>
            <a:ext cx="439470" cy="594449"/>
          </a:xfrm>
          <a:custGeom>
            <a:avLst/>
            <a:gdLst/>
            <a:ahLst/>
            <a:cxnLst/>
            <a:rect l="l" t="t" r="r" b="b"/>
            <a:pathLst>
              <a:path w="21968" h="29715" extrusionOk="0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9"/>
          <p:cNvSpPr/>
          <p:nvPr/>
        </p:nvSpPr>
        <p:spPr>
          <a:xfrm>
            <a:off x="6974981" y="-616581"/>
            <a:ext cx="322701" cy="457154"/>
          </a:xfrm>
          <a:custGeom>
            <a:avLst/>
            <a:gdLst/>
            <a:ahLst/>
            <a:cxnLst/>
            <a:rect l="l" t="t" r="r" b="b"/>
            <a:pathLst>
              <a:path w="16131" h="22852" extrusionOk="0">
                <a:moveTo>
                  <a:pt x="6615" y="1"/>
                </a:moveTo>
                <a:cubicBezTo>
                  <a:pt x="5483" y="1628"/>
                  <a:pt x="4528" y="3361"/>
                  <a:pt x="3715" y="5165"/>
                </a:cubicBezTo>
                <a:cubicBezTo>
                  <a:pt x="1203" y="10719"/>
                  <a:pt x="0" y="16768"/>
                  <a:pt x="213" y="22852"/>
                </a:cubicBezTo>
                <a:cubicBezTo>
                  <a:pt x="3325" y="21968"/>
                  <a:pt x="6155" y="20447"/>
                  <a:pt x="8632" y="18395"/>
                </a:cubicBezTo>
                <a:cubicBezTo>
                  <a:pt x="12169" y="15424"/>
                  <a:pt x="16131" y="8596"/>
                  <a:pt x="12452" y="4316"/>
                </a:cubicBezTo>
                <a:cubicBezTo>
                  <a:pt x="10825" y="2477"/>
                  <a:pt x="8844" y="1026"/>
                  <a:pt x="6615" y="1"/>
                </a:cubicBezTo>
                <a:close/>
              </a:path>
            </a:pathLst>
          </a:custGeom>
          <a:solidFill>
            <a:srgbClr val="303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29"/>
          <p:cNvSpPr/>
          <p:nvPr/>
        </p:nvSpPr>
        <p:spPr>
          <a:xfrm>
            <a:off x="7599487" y="-549345"/>
            <a:ext cx="503166" cy="909647"/>
          </a:xfrm>
          <a:custGeom>
            <a:avLst/>
            <a:gdLst/>
            <a:ahLst/>
            <a:cxnLst/>
            <a:rect l="l" t="t" r="r" b="b"/>
            <a:pathLst>
              <a:path w="25152" h="45471" extrusionOk="0">
                <a:moveTo>
                  <a:pt x="1" y="0"/>
                </a:moveTo>
                <a:lnTo>
                  <a:pt x="1" y="40574"/>
                </a:lnTo>
                <a:cubicBezTo>
                  <a:pt x="1" y="41777"/>
                  <a:pt x="2795" y="44005"/>
                  <a:pt x="3644" y="44571"/>
                </a:cubicBezTo>
                <a:cubicBezTo>
                  <a:pt x="4616" y="45195"/>
                  <a:pt x="5603" y="45471"/>
                  <a:pt x="6563" y="45471"/>
                </a:cubicBezTo>
                <a:cubicBezTo>
                  <a:pt x="8818" y="45471"/>
                  <a:pt x="10921" y="43946"/>
                  <a:pt x="12311" y="41812"/>
                </a:cubicBezTo>
                <a:cubicBezTo>
                  <a:pt x="14716" y="38027"/>
                  <a:pt x="16980" y="33641"/>
                  <a:pt x="20199" y="30316"/>
                </a:cubicBezTo>
                <a:cubicBezTo>
                  <a:pt x="20482" y="29997"/>
                  <a:pt x="20800" y="29679"/>
                  <a:pt x="21154" y="29396"/>
                </a:cubicBezTo>
                <a:cubicBezTo>
                  <a:pt x="21826" y="23665"/>
                  <a:pt x="24727" y="18289"/>
                  <a:pt x="24939" y="12487"/>
                </a:cubicBezTo>
                <a:cubicBezTo>
                  <a:pt x="25151" y="7960"/>
                  <a:pt x="23560" y="3573"/>
                  <a:pt x="20871" y="0"/>
                </a:cubicBezTo>
                <a:close/>
              </a:path>
            </a:pathLst>
          </a:custGeom>
          <a:solidFill>
            <a:srgbClr val="FFA8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29"/>
          <p:cNvSpPr/>
          <p:nvPr/>
        </p:nvSpPr>
        <p:spPr>
          <a:xfrm>
            <a:off x="7939165" y="-629304"/>
            <a:ext cx="1314088" cy="954519"/>
          </a:xfrm>
          <a:custGeom>
            <a:avLst/>
            <a:gdLst/>
            <a:ahLst/>
            <a:cxnLst/>
            <a:rect l="l" t="t" r="r" b="b"/>
            <a:pathLst>
              <a:path w="65688" h="47714" extrusionOk="0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29"/>
          <p:cNvSpPr/>
          <p:nvPr/>
        </p:nvSpPr>
        <p:spPr>
          <a:xfrm>
            <a:off x="6979923" y="-901807"/>
            <a:ext cx="801800" cy="1286682"/>
          </a:xfrm>
          <a:custGeom>
            <a:avLst/>
            <a:gdLst/>
            <a:ahLst/>
            <a:cxnLst/>
            <a:rect l="l" t="t" r="r" b="b"/>
            <a:pathLst>
              <a:path w="40080" h="64318" extrusionOk="0">
                <a:moveTo>
                  <a:pt x="38384" y="1"/>
                </a:moveTo>
                <a:cubicBezTo>
                  <a:pt x="35907" y="1"/>
                  <a:pt x="31554" y="296"/>
                  <a:pt x="31201" y="321"/>
                </a:cubicBezTo>
                <a:cubicBezTo>
                  <a:pt x="24833" y="1064"/>
                  <a:pt x="18537" y="3187"/>
                  <a:pt x="13337" y="7042"/>
                </a:cubicBezTo>
                <a:cubicBezTo>
                  <a:pt x="10648" y="9059"/>
                  <a:pt x="8278" y="11499"/>
                  <a:pt x="6368" y="14294"/>
                </a:cubicBezTo>
                <a:cubicBezTo>
                  <a:pt x="8597" y="15284"/>
                  <a:pt x="10578" y="16735"/>
                  <a:pt x="12205" y="18574"/>
                </a:cubicBezTo>
                <a:cubicBezTo>
                  <a:pt x="15884" y="22854"/>
                  <a:pt x="11922" y="29682"/>
                  <a:pt x="8385" y="32653"/>
                </a:cubicBezTo>
                <a:cubicBezTo>
                  <a:pt x="5944" y="34705"/>
                  <a:pt x="3078" y="36226"/>
                  <a:pt x="1" y="37110"/>
                </a:cubicBezTo>
                <a:cubicBezTo>
                  <a:pt x="107" y="41709"/>
                  <a:pt x="1239" y="46272"/>
                  <a:pt x="3220" y="50411"/>
                </a:cubicBezTo>
                <a:cubicBezTo>
                  <a:pt x="11285" y="52321"/>
                  <a:pt x="18714" y="56283"/>
                  <a:pt x="24020" y="63004"/>
                </a:cubicBezTo>
                <a:cubicBezTo>
                  <a:pt x="24338" y="63428"/>
                  <a:pt x="24657" y="63853"/>
                  <a:pt x="24939" y="64277"/>
                </a:cubicBezTo>
                <a:cubicBezTo>
                  <a:pt x="25522" y="64305"/>
                  <a:pt x="26105" y="64318"/>
                  <a:pt x="26686" y="64318"/>
                </a:cubicBezTo>
                <a:cubicBezTo>
                  <a:pt x="28331" y="64318"/>
                  <a:pt x="29970" y="64212"/>
                  <a:pt x="31590" y="64029"/>
                </a:cubicBezTo>
                <a:cubicBezTo>
                  <a:pt x="32439" y="63923"/>
                  <a:pt x="40080" y="62862"/>
                  <a:pt x="40080" y="62261"/>
                </a:cubicBezTo>
                <a:lnTo>
                  <a:pt x="40080" y="180"/>
                </a:lnTo>
                <a:cubicBezTo>
                  <a:pt x="40069" y="48"/>
                  <a:pt x="39378" y="1"/>
                  <a:pt x="383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29"/>
          <p:cNvSpPr/>
          <p:nvPr/>
        </p:nvSpPr>
        <p:spPr>
          <a:xfrm>
            <a:off x="7044318" y="107326"/>
            <a:ext cx="434529" cy="276729"/>
          </a:xfrm>
          <a:custGeom>
            <a:avLst/>
            <a:gdLst/>
            <a:ahLst/>
            <a:cxnLst/>
            <a:rect l="l" t="t" r="r" b="b"/>
            <a:pathLst>
              <a:path w="21721" h="13833" extrusionOk="0">
                <a:moveTo>
                  <a:pt x="1" y="1"/>
                </a:moveTo>
                <a:cubicBezTo>
                  <a:pt x="2159" y="4352"/>
                  <a:pt x="5519" y="7995"/>
                  <a:pt x="9729" y="10472"/>
                </a:cubicBezTo>
                <a:cubicBezTo>
                  <a:pt x="13125" y="12382"/>
                  <a:pt x="16945" y="13549"/>
                  <a:pt x="20872" y="13797"/>
                </a:cubicBezTo>
                <a:lnTo>
                  <a:pt x="21720" y="13832"/>
                </a:lnTo>
                <a:cubicBezTo>
                  <a:pt x="21438" y="13408"/>
                  <a:pt x="21119" y="12983"/>
                  <a:pt x="20801" y="12594"/>
                </a:cubicBezTo>
                <a:cubicBezTo>
                  <a:pt x="15495" y="5873"/>
                  <a:pt x="8066" y="1911"/>
                  <a:pt x="1" y="1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9" name="Google Shape;329;p29"/>
          <p:cNvGrpSpPr/>
          <p:nvPr/>
        </p:nvGrpSpPr>
        <p:grpSpPr>
          <a:xfrm rot="-8253681">
            <a:off x="7158920" y="53553"/>
            <a:ext cx="753500" cy="635675"/>
            <a:chOff x="3639300" y="1616750"/>
            <a:chExt cx="753500" cy="635675"/>
          </a:xfrm>
        </p:grpSpPr>
        <p:sp>
          <p:nvSpPr>
            <p:cNvPr id="330" name="Google Shape;330;p29"/>
            <p:cNvSpPr/>
            <p:nvPr/>
          </p:nvSpPr>
          <p:spPr>
            <a:xfrm>
              <a:off x="3639300" y="1616750"/>
              <a:ext cx="688050" cy="537700"/>
            </a:xfrm>
            <a:custGeom>
              <a:avLst/>
              <a:gdLst/>
              <a:ahLst/>
              <a:cxnLst/>
              <a:rect l="l" t="t" r="r" b="b"/>
              <a:pathLst>
                <a:path w="27522" h="21508" extrusionOk="0">
                  <a:moveTo>
                    <a:pt x="13885" y="0"/>
                  </a:moveTo>
                  <a:cubicBezTo>
                    <a:pt x="11736" y="0"/>
                    <a:pt x="9587" y="354"/>
                    <a:pt x="7535" y="1061"/>
                  </a:cubicBezTo>
                  <a:cubicBezTo>
                    <a:pt x="5519" y="1663"/>
                    <a:pt x="3715" y="2795"/>
                    <a:pt x="2265" y="4280"/>
                  </a:cubicBezTo>
                  <a:cubicBezTo>
                    <a:pt x="850" y="5801"/>
                    <a:pt x="1" y="7924"/>
                    <a:pt x="284" y="9940"/>
                  </a:cubicBezTo>
                  <a:cubicBezTo>
                    <a:pt x="567" y="11956"/>
                    <a:pt x="1840" y="13619"/>
                    <a:pt x="3114" y="15175"/>
                  </a:cubicBezTo>
                  <a:lnTo>
                    <a:pt x="8101" y="21507"/>
                  </a:lnTo>
                  <a:cubicBezTo>
                    <a:pt x="9057" y="18784"/>
                    <a:pt x="10507" y="16307"/>
                    <a:pt x="12382" y="14150"/>
                  </a:cubicBezTo>
                  <a:cubicBezTo>
                    <a:pt x="16450" y="9657"/>
                    <a:pt x="21968" y="7889"/>
                    <a:pt x="27522" y="6155"/>
                  </a:cubicBezTo>
                  <a:cubicBezTo>
                    <a:pt x="25647" y="3750"/>
                    <a:pt x="23100" y="1981"/>
                    <a:pt x="20235" y="1061"/>
                  </a:cubicBezTo>
                  <a:cubicBezTo>
                    <a:pt x="18183" y="354"/>
                    <a:pt x="16034" y="0"/>
                    <a:pt x="13885" y="0"/>
                  </a:cubicBez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9"/>
            <p:cNvSpPr/>
            <p:nvPr/>
          </p:nvSpPr>
          <p:spPr>
            <a:xfrm>
              <a:off x="3841825" y="1770625"/>
              <a:ext cx="550975" cy="481800"/>
            </a:xfrm>
            <a:custGeom>
              <a:avLst/>
              <a:gdLst/>
              <a:ahLst/>
              <a:cxnLst/>
              <a:rect l="l" t="t" r="r" b="b"/>
              <a:pathLst>
                <a:path w="22039" h="19272" extrusionOk="0">
                  <a:moveTo>
                    <a:pt x="19421" y="0"/>
                  </a:moveTo>
                  <a:cubicBezTo>
                    <a:pt x="13867" y="1734"/>
                    <a:pt x="8384" y="3502"/>
                    <a:pt x="4281" y="7995"/>
                  </a:cubicBezTo>
                  <a:cubicBezTo>
                    <a:pt x="2406" y="10152"/>
                    <a:pt x="920" y="12629"/>
                    <a:pt x="0" y="15352"/>
                  </a:cubicBezTo>
                  <a:cubicBezTo>
                    <a:pt x="814" y="16378"/>
                    <a:pt x="1663" y="17439"/>
                    <a:pt x="2795" y="18112"/>
                  </a:cubicBezTo>
                  <a:cubicBezTo>
                    <a:pt x="4221" y="18931"/>
                    <a:pt x="6011" y="19272"/>
                    <a:pt x="7835" y="19272"/>
                  </a:cubicBezTo>
                  <a:cubicBezTo>
                    <a:pt x="9948" y="19272"/>
                    <a:pt x="12106" y="18814"/>
                    <a:pt x="13796" y="18112"/>
                  </a:cubicBezTo>
                  <a:cubicBezTo>
                    <a:pt x="17157" y="16661"/>
                    <a:pt x="19987" y="13902"/>
                    <a:pt x="21119" y="10400"/>
                  </a:cubicBezTo>
                  <a:cubicBezTo>
                    <a:pt x="22038" y="7676"/>
                    <a:pt x="21862" y="4740"/>
                    <a:pt x="20694" y="2123"/>
                  </a:cubicBezTo>
                  <a:cubicBezTo>
                    <a:pt x="20340" y="1380"/>
                    <a:pt x="19916" y="637"/>
                    <a:pt x="19421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2" name="Google Shape;332;p29"/>
          <p:cNvGrpSpPr/>
          <p:nvPr/>
        </p:nvGrpSpPr>
        <p:grpSpPr>
          <a:xfrm rot="5400000">
            <a:off x="136560" y="4274347"/>
            <a:ext cx="808790" cy="1081915"/>
            <a:chOff x="5700725" y="2096750"/>
            <a:chExt cx="1468925" cy="1964975"/>
          </a:xfrm>
        </p:grpSpPr>
        <p:sp>
          <p:nvSpPr>
            <p:cNvPr id="333" name="Google Shape;333;p29"/>
            <p:cNvSpPr/>
            <p:nvPr/>
          </p:nvSpPr>
          <p:spPr>
            <a:xfrm>
              <a:off x="6325075" y="3692300"/>
              <a:ext cx="587225" cy="359950"/>
            </a:xfrm>
            <a:custGeom>
              <a:avLst/>
              <a:gdLst/>
              <a:ahLst/>
              <a:cxnLst/>
              <a:rect l="l" t="t" r="r" b="b"/>
              <a:pathLst>
                <a:path w="23489" h="14398" extrusionOk="0">
                  <a:moveTo>
                    <a:pt x="0" y="0"/>
                  </a:moveTo>
                  <a:lnTo>
                    <a:pt x="0" y="0"/>
                  </a:lnTo>
                  <a:cubicBezTo>
                    <a:pt x="5483" y="7747"/>
                    <a:pt x="14044" y="13336"/>
                    <a:pt x="23488" y="14397"/>
                  </a:cubicBezTo>
                  <a:cubicBezTo>
                    <a:pt x="19314" y="6297"/>
                    <a:pt x="12806" y="3467"/>
                    <a:pt x="12806" y="3467"/>
                  </a:cubicBezTo>
                  <a:cubicBezTo>
                    <a:pt x="8773" y="1592"/>
                    <a:pt x="4422" y="425"/>
                    <a:pt x="0" y="0"/>
                  </a:cubicBezTo>
                  <a:close/>
                </a:path>
              </a:pathLst>
            </a:custGeom>
            <a:solidFill>
              <a:srgbClr val="3034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9"/>
            <p:cNvSpPr/>
            <p:nvPr/>
          </p:nvSpPr>
          <p:spPr>
            <a:xfrm>
              <a:off x="6130525" y="2382575"/>
              <a:ext cx="1039125" cy="1679150"/>
            </a:xfrm>
            <a:custGeom>
              <a:avLst/>
              <a:gdLst/>
              <a:ahLst/>
              <a:cxnLst/>
              <a:rect l="l" t="t" r="r" b="b"/>
              <a:pathLst>
                <a:path w="41565" h="67166" extrusionOk="0">
                  <a:moveTo>
                    <a:pt x="41564" y="1"/>
                  </a:moveTo>
                  <a:cubicBezTo>
                    <a:pt x="35091" y="1"/>
                    <a:pt x="28264" y="107"/>
                    <a:pt x="21967" y="1982"/>
                  </a:cubicBezTo>
                  <a:cubicBezTo>
                    <a:pt x="22356" y="4104"/>
                    <a:pt x="22427" y="6262"/>
                    <a:pt x="22109" y="8384"/>
                  </a:cubicBezTo>
                  <a:cubicBezTo>
                    <a:pt x="21401" y="13124"/>
                    <a:pt x="18394" y="19067"/>
                    <a:pt x="13973" y="21367"/>
                  </a:cubicBezTo>
                  <a:lnTo>
                    <a:pt x="13937" y="21367"/>
                  </a:lnTo>
                  <a:cubicBezTo>
                    <a:pt x="12310" y="22216"/>
                    <a:pt x="10435" y="22463"/>
                    <a:pt x="8631" y="22675"/>
                  </a:cubicBezTo>
                  <a:lnTo>
                    <a:pt x="2087" y="23418"/>
                  </a:lnTo>
                  <a:cubicBezTo>
                    <a:pt x="2016" y="23843"/>
                    <a:pt x="1910" y="24232"/>
                    <a:pt x="1804" y="24621"/>
                  </a:cubicBezTo>
                  <a:cubicBezTo>
                    <a:pt x="0" y="33111"/>
                    <a:pt x="1769" y="42414"/>
                    <a:pt x="6155" y="49842"/>
                  </a:cubicBezTo>
                  <a:cubicBezTo>
                    <a:pt x="6650" y="50691"/>
                    <a:pt x="7216" y="51540"/>
                    <a:pt x="7782" y="52389"/>
                  </a:cubicBezTo>
                  <a:cubicBezTo>
                    <a:pt x="12204" y="52814"/>
                    <a:pt x="16555" y="53981"/>
                    <a:pt x="20623" y="55821"/>
                  </a:cubicBezTo>
                  <a:cubicBezTo>
                    <a:pt x="20623" y="55821"/>
                    <a:pt x="27096" y="58686"/>
                    <a:pt x="31270" y="66786"/>
                  </a:cubicBezTo>
                  <a:cubicBezTo>
                    <a:pt x="31553" y="66822"/>
                    <a:pt x="31801" y="66857"/>
                    <a:pt x="32049" y="66857"/>
                  </a:cubicBezTo>
                  <a:cubicBezTo>
                    <a:pt x="32770" y="66911"/>
                    <a:pt x="37826" y="67166"/>
                    <a:pt x="40260" y="67166"/>
                  </a:cubicBezTo>
                  <a:cubicBezTo>
                    <a:pt x="41050" y="67166"/>
                    <a:pt x="41564" y="67139"/>
                    <a:pt x="41564" y="67069"/>
                  </a:cubicBezTo>
                  <a:lnTo>
                    <a:pt x="41564" y="1"/>
                  </a:ln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9"/>
            <p:cNvSpPr/>
            <p:nvPr/>
          </p:nvSpPr>
          <p:spPr>
            <a:xfrm>
              <a:off x="5700725" y="2096750"/>
              <a:ext cx="979000" cy="893650"/>
            </a:xfrm>
            <a:custGeom>
              <a:avLst/>
              <a:gdLst/>
              <a:ahLst/>
              <a:cxnLst/>
              <a:rect l="l" t="t" r="r" b="b"/>
              <a:pathLst>
                <a:path w="39160" h="35746" extrusionOk="0">
                  <a:moveTo>
                    <a:pt x="23251" y="0"/>
                  </a:moveTo>
                  <a:cubicBezTo>
                    <a:pt x="18548" y="0"/>
                    <a:pt x="13890" y="1974"/>
                    <a:pt x="10188" y="4960"/>
                  </a:cubicBezTo>
                  <a:cubicBezTo>
                    <a:pt x="5483" y="8781"/>
                    <a:pt x="2193" y="14051"/>
                    <a:pt x="814" y="19959"/>
                  </a:cubicBezTo>
                  <a:cubicBezTo>
                    <a:pt x="177" y="22753"/>
                    <a:pt x="0" y="25725"/>
                    <a:pt x="779" y="28484"/>
                  </a:cubicBezTo>
                  <a:cubicBezTo>
                    <a:pt x="1592" y="31278"/>
                    <a:pt x="3467" y="33790"/>
                    <a:pt x="6120" y="34957"/>
                  </a:cubicBezTo>
                  <a:cubicBezTo>
                    <a:pt x="7511" y="35551"/>
                    <a:pt x="8980" y="35746"/>
                    <a:pt x="10471" y="35746"/>
                  </a:cubicBezTo>
                  <a:cubicBezTo>
                    <a:pt x="11823" y="35746"/>
                    <a:pt x="13193" y="35585"/>
                    <a:pt x="14539" y="35417"/>
                  </a:cubicBezTo>
                  <a:lnTo>
                    <a:pt x="19279" y="34887"/>
                  </a:lnTo>
                  <a:cubicBezTo>
                    <a:pt x="21225" y="27210"/>
                    <a:pt x="25894" y="19994"/>
                    <a:pt x="32863" y="16068"/>
                  </a:cubicBezTo>
                  <a:cubicBezTo>
                    <a:pt x="34844" y="14936"/>
                    <a:pt x="36966" y="14051"/>
                    <a:pt x="39159" y="13415"/>
                  </a:cubicBezTo>
                  <a:cubicBezTo>
                    <a:pt x="38629" y="10549"/>
                    <a:pt x="37355" y="7861"/>
                    <a:pt x="35480" y="5633"/>
                  </a:cubicBezTo>
                  <a:cubicBezTo>
                    <a:pt x="32827" y="2590"/>
                    <a:pt x="29184" y="609"/>
                    <a:pt x="25186" y="114"/>
                  </a:cubicBezTo>
                  <a:cubicBezTo>
                    <a:pt x="24542" y="37"/>
                    <a:pt x="23896" y="0"/>
                    <a:pt x="2325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9"/>
            <p:cNvSpPr/>
            <p:nvPr/>
          </p:nvSpPr>
          <p:spPr>
            <a:xfrm>
              <a:off x="6182700" y="2433000"/>
              <a:ext cx="508525" cy="535925"/>
            </a:xfrm>
            <a:custGeom>
              <a:avLst/>
              <a:gdLst/>
              <a:ahLst/>
              <a:cxnLst/>
              <a:rect l="l" t="t" r="r" b="b"/>
              <a:pathLst>
                <a:path w="20341" h="21437" extrusionOk="0">
                  <a:moveTo>
                    <a:pt x="19880" y="0"/>
                  </a:moveTo>
                  <a:cubicBezTo>
                    <a:pt x="17687" y="637"/>
                    <a:pt x="15565" y="1521"/>
                    <a:pt x="13584" y="2653"/>
                  </a:cubicBezTo>
                  <a:cubicBezTo>
                    <a:pt x="6615" y="6580"/>
                    <a:pt x="1946" y="13796"/>
                    <a:pt x="0" y="21437"/>
                  </a:cubicBezTo>
                  <a:lnTo>
                    <a:pt x="6544" y="20694"/>
                  </a:lnTo>
                  <a:cubicBezTo>
                    <a:pt x="8348" y="20446"/>
                    <a:pt x="10223" y="20234"/>
                    <a:pt x="11850" y="19385"/>
                  </a:cubicBezTo>
                  <a:lnTo>
                    <a:pt x="11886" y="19385"/>
                  </a:lnTo>
                  <a:cubicBezTo>
                    <a:pt x="16307" y="17086"/>
                    <a:pt x="19314" y="11143"/>
                    <a:pt x="20022" y="6403"/>
                  </a:cubicBezTo>
                  <a:cubicBezTo>
                    <a:pt x="20340" y="4280"/>
                    <a:pt x="20269" y="2087"/>
                    <a:pt x="19880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ullet list">
  <p:cSld name="CUSTOM_2_2_2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1"/>
          <p:cNvSpPr txBox="1">
            <a:spLocks noGrp="1"/>
          </p:cNvSpPr>
          <p:nvPr>
            <p:ph type="title"/>
          </p:nvPr>
        </p:nvSpPr>
        <p:spPr>
          <a:xfrm>
            <a:off x="716250" y="540875"/>
            <a:ext cx="3738000" cy="11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52" name="Google Shape;352;p31"/>
          <p:cNvSpPr txBox="1">
            <a:spLocks noGrp="1"/>
          </p:cNvSpPr>
          <p:nvPr>
            <p:ph type="subTitle" idx="1"/>
          </p:nvPr>
        </p:nvSpPr>
        <p:spPr>
          <a:xfrm>
            <a:off x="5148200" y="1371600"/>
            <a:ext cx="3279600" cy="30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53" name="Google Shape;353;p31"/>
          <p:cNvSpPr/>
          <p:nvPr/>
        </p:nvSpPr>
        <p:spPr>
          <a:xfrm rot="10800000" flipH="1">
            <a:off x="7602801" y="4488000"/>
            <a:ext cx="549200" cy="742875"/>
          </a:xfrm>
          <a:custGeom>
            <a:avLst/>
            <a:gdLst/>
            <a:ahLst/>
            <a:cxnLst/>
            <a:rect l="l" t="t" r="r" b="b"/>
            <a:pathLst>
              <a:path w="21968" h="29715" extrusionOk="0">
                <a:moveTo>
                  <a:pt x="1" y="0"/>
                </a:moveTo>
                <a:cubicBezTo>
                  <a:pt x="2689" y="3573"/>
                  <a:pt x="4528" y="8278"/>
                  <a:pt x="4352" y="12841"/>
                </a:cubicBezTo>
                <a:cubicBezTo>
                  <a:pt x="4104" y="18607"/>
                  <a:pt x="1203" y="23983"/>
                  <a:pt x="531" y="29714"/>
                </a:cubicBezTo>
                <a:cubicBezTo>
                  <a:pt x="4245" y="26354"/>
                  <a:pt x="9021" y="24443"/>
                  <a:pt x="13124" y="21613"/>
                </a:cubicBezTo>
                <a:cubicBezTo>
                  <a:pt x="16308" y="19385"/>
                  <a:pt x="18713" y="16237"/>
                  <a:pt x="20093" y="12593"/>
                </a:cubicBezTo>
                <a:cubicBezTo>
                  <a:pt x="20517" y="11355"/>
                  <a:pt x="21968" y="318"/>
                  <a:pt x="19881" y="318"/>
                </a:cubicBezTo>
                <a:cubicBezTo>
                  <a:pt x="19881" y="318"/>
                  <a:pt x="9905" y="0"/>
                  <a:pt x="1" y="0"/>
                </a:cubicBezTo>
                <a:close/>
              </a:path>
            </a:pathLst>
          </a:custGeom>
          <a:solidFill>
            <a:srgbClr val="FEF4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4" name="Google Shape;354;p31"/>
          <p:cNvGrpSpPr/>
          <p:nvPr/>
        </p:nvGrpSpPr>
        <p:grpSpPr>
          <a:xfrm rot="-5400000" flipH="1">
            <a:off x="5372413" y="-356913"/>
            <a:ext cx="884350" cy="898525"/>
            <a:chOff x="2714650" y="3639413"/>
            <a:chExt cx="884350" cy="898525"/>
          </a:xfrm>
        </p:grpSpPr>
        <p:sp>
          <p:nvSpPr>
            <p:cNvPr id="355" name="Google Shape;355;p31"/>
            <p:cNvSpPr/>
            <p:nvPr/>
          </p:nvSpPr>
          <p:spPr>
            <a:xfrm>
              <a:off x="2714650" y="3639413"/>
              <a:ext cx="884350" cy="898525"/>
            </a:xfrm>
            <a:custGeom>
              <a:avLst/>
              <a:gdLst/>
              <a:ahLst/>
              <a:cxnLst/>
              <a:rect l="l" t="t" r="r" b="b"/>
              <a:pathLst>
                <a:path w="35374" h="35941" extrusionOk="0">
                  <a:moveTo>
                    <a:pt x="0" y="0"/>
                  </a:moveTo>
                  <a:lnTo>
                    <a:pt x="0" y="35940"/>
                  </a:lnTo>
                  <a:lnTo>
                    <a:pt x="35374" y="35940"/>
                  </a:lnTo>
                  <a:cubicBezTo>
                    <a:pt x="35162" y="32898"/>
                    <a:pt x="34490" y="29856"/>
                    <a:pt x="33393" y="26991"/>
                  </a:cubicBezTo>
                  <a:lnTo>
                    <a:pt x="13018" y="26991"/>
                  </a:lnTo>
                  <a:cubicBezTo>
                    <a:pt x="12558" y="26991"/>
                    <a:pt x="13654" y="22109"/>
                    <a:pt x="13831" y="21614"/>
                  </a:cubicBezTo>
                  <a:cubicBezTo>
                    <a:pt x="14468" y="19810"/>
                    <a:pt x="15635" y="18218"/>
                    <a:pt x="17156" y="17015"/>
                  </a:cubicBezTo>
                  <a:cubicBezTo>
                    <a:pt x="18733" y="15867"/>
                    <a:pt x="20331" y="15543"/>
                    <a:pt x="21991" y="15543"/>
                  </a:cubicBezTo>
                  <a:cubicBezTo>
                    <a:pt x="23349" y="15543"/>
                    <a:pt x="24748" y="15759"/>
                    <a:pt x="26212" y="15919"/>
                  </a:cubicBezTo>
                  <a:cubicBezTo>
                    <a:pt x="26530" y="15954"/>
                    <a:pt x="26884" y="15989"/>
                    <a:pt x="27238" y="16025"/>
                  </a:cubicBezTo>
                  <a:cubicBezTo>
                    <a:pt x="25823" y="14150"/>
                    <a:pt x="24267" y="12417"/>
                    <a:pt x="22569" y="10825"/>
                  </a:cubicBezTo>
                  <a:cubicBezTo>
                    <a:pt x="21330" y="9693"/>
                    <a:pt x="19986" y="8667"/>
                    <a:pt x="18571" y="7712"/>
                  </a:cubicBezTo>
                  <a:cubicBezTo>
                    <a:pt x="16697" y="9127"/>
                    <a:pt x="14786" y="10436"/>
                    <a:pt x="12911" y="11603"/>
                  </a:cubicBezTo>
                  <a:cubicBezTo>
                    <a:pt x="12525" y="11861"/>
                    <a:pt x="5555" y="15351"/>
                    <a:pt x="4324" y="15351"/>
                  </a:cubicBezTo>
                  <a:cubicBezTo>
                    <a:pt x="4204" y="15351"/>
                    <a:pt x="4139" y="15318"/>
                    <a:pt x="4139" y="15246"/>
                  </a:cubicBezTo>
                  <a:lnTo>
                    <a:pt x="4139" y="1168"/>
                  </a:lnTo>
                  <a:cubicBezTo>
                    <a:pt x="2759" y="708"/>
                    <a:pt x="1380" y="35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2806962" y="3664525"/>
              <a:ext cx="374100" cy="365975"/>
            </a:xfrm>
            <a:custGeom>
              <a:avLst/>
              <a:gdLst/>
              <a:ahLst/>
              <a:cxnLst/>
              <a:rect l="l" t="t" r="r" b="b"/>
              <a:pathLst>
                <a:path w="14964" h="14639" extrusionOk="0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022387" y="4028263"/>
              <a:ext cx="520900" cy="285925"/>
            </a:xfrm>
            <a:custGeom>
              <a:avLst/>
              <a:gdLst/>
              <a:ahLst/>
              <a:cxnLst/>
              <a:rect l="l" t="t" r="r" b="b"/>
              <a:pathLst>
                <a:path w="20836" h="11437" extrusionOk="0">
                  <a:moveTo>
                    <a:pt x="9485" y="1"/>
                  </a:moveTo>
                  <a:cubicBezTo>
                    <a:pt x="7802" y="1"/>
                    <a:pt x="6190" y="322"/>
                    <a:pt x="4599" y="1461"/>
                  </a:cubicBezTo>
                  <a:cubicBezTo>
                    <a:pt x="3078" y="2664"/>
                    <a:pt x="1911" y="4256"/>
                    <a:pt x="1274" y="6060"/>
                  </a:cubicBezTo>
                  <a:cubicBezTo>
                    <a:pt x="1097" y="6555"/>
                    <a:pt x="1" y="11437"/>
                    <a:pt x="461" y="11437"/>
                  </a:cubicBezTo>
                  <a:lnTo>
                    <a:pt x="20836" y="11437"/>
                  </a:lnTo>
                  <a:cubicBezTo>
                    <a:pt x="19315" y="7510"/>
                    <a:pt x="17263" y="3831"/>
                    <a:pt x="14716" y="471"/>
                  </a:cubicBezTo>
                  <a:cubicBezTo>
                    <a:pt x="14363" y="435"/>
                    <a:pt x="14009" y="400"/>
                    <a:pt x="13690" y="365"/>
                  </a:cubicBezTo>
                  <a:cubicBezTo>
                    <a:pt x="12227" y="207"/>
                    <a:pt x="10833" y="1"/>
                    <a:pt x="948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358;p31"/>
          <p:cNvGrpSpPr/>
          <p:nvPr/>
        </p:nvGrpSpPr>
        <p:grpSpPr>
          <a:xfrm flipH="1">
            <a:off x="6260144" y="-165852"/>
            <a:ext cx="2883746" cy="1151043"/>
            <a:chOff x="5113525" y="1300068"/>
            <a:chExt cx="2164000" cy="863757"/>
          </a:xfrm>
        </p:grpSpPr>
        <p:sp>
          <p:nvSpPr>
            <p:cNvPr id="359" name="Google Shape;359;p31"/>
            <p:cNvSpPr/>
            <p:nvPr/>
          </p:nvSpPr>
          <p:spPr>
            <a:xfrm>
              <a:off x="6268475" y="1300068"/>
              <a:ext cx="1009050" cy="527050"/>
            </a:xfrm>
            <a:custGeom>
              <a:avLst/>
              <a:gdLst/>
              <a:ahLst/>
              <a:cxnLst/>
              <a:rect l="l" t="t" r="r" b="b"/>
              <a:pathLst>
                <a:path w="40362" h="21082" extrusionOk="0">
                  <a:moveTo>
                    <a:pt x="0" y="0"/>
                  </a:moveTo>
                  <a:cubicBezTo>
                    <a:pt x="602" y="1486"/>
                    <a:pt x="1274" y="2901"/>
                    <a:pt x="2052" y="4280"/>
                  </a:cubicBezTo>
                  <a:lnTo>
                    <a:pt x="16874" y="4280"/>
                  </a:lnTo>
                  <a:cubicBezTo>
                    <a:pt x="17510" y="8631"/>
                    <a:pt x="16378" y="12876"/>
                    <a:pt x="13549" y="16024"/>
                  </a:cubicBezTo>
                  <a:cubicBezTo>
                    <a:pt x="16838" y="18005"/>
                    <a:pt x="20446" y="19350"/>
                    <a:pt x="24161" y="20057"/>
                  </a:cubicBezTo>
                  <a:cubicBezTo>
                    <a:pt x="28167" y="20832"/>
                    <a:pt x="32294" y="21082"/>
                    <a:pt x="36390" y="21082"/>
                  </a:cubicBezTo>
                  <a:cubicBezTo>
                    <a:pt x="37719" y="21082"/>
                    <a:pt x="39045" y="21055"/>
                    <a:pt x="40362" y="21012"/>
                  </a:cubicBezTo>
                  <a:lnTo>
                    <a:pt x="40362" y="0"/>
                  </a:lnTo>
                  <a:close/>
                </a:path>
              </a:pathLst>
            </a:custGeom>
            <a:solidFill>
              <a:srgbClr val="CAD5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5113525" y="1408925"/>
              <a:ext cx="1493675" cy="754900"/>
            </a:xfrm>
            <a:custGeom>
              <a:avLst/>
              <a:gdLst/>
              <a:ahLst/>
              <a:cxnLst/>
              <a:rect l="l" t="t" r="r" b="b"/>
              <a:pathLst>
                <a:path w="59747" h="30196" extrusionOk="0">
                  <a:moveTo>
                    <a:pt x="0" y="0"/>
                  </a:moveTo>
                  <a:lnTo>
                    <a:pt x="0" y="30139"/>
                  </a:lnTo>
                  <a:cubicBezTo>
                    <a:pt x="0" y="30178"/>
                    <a:pt x="76" y="30196"/>
                    <a:pt x="215" y="30196"/>
                  </a:cubicBezTo>
                  <a:cubicBezTo>
                    <a:pt x="1725" y="30196"/>
                    <a:pt x="10684" y="28099"/>
                    <a:pt x="11461" y="27839"/>
                  </a:cubicBezTo>
                  <a:cubicBezTo>
                    <a:pt x="15671" y="26495"/>
                    <a:pt x="19986" y="24762"/>
                    <a:pt x="23701" y="22286"/>
                  </a:cubicBezTo>
                  <a:cubicBezTo>
                    <a:pt x="28511" y="19138"/>
                    <a:pt x="33428" y="18076"/>
                    <a:pt x="39124" y="17829"/>
                  </a:cubicBezTo>
                  <a:cubicBezTo>
                    <a:pt x="45208" y="17546"/>
                    <a:pt x="51964" y="17546"/>
                    <a:pt x="57200" y="14008"/>
                  </a:cubicBezTo>
                  <a:cubicBezTo>
                    <a:pt x="58155" y="13372"/>
                    <a:pt x="59004" y="12593"/>
                    <a:pt x="59747" y="11744"/>
                  </a:cubicBezTo>
                  <a:cubicBezTo>
                    <a:pt x="54971" y="8879"/>
                    <a:pt x="51009" y="4847"/>
                    <a:pt x="48250" y="0"/>
                  </a:cubicBez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6320650" y="1408925"/>
              <a:ext cx="385600" cy="293625"/>
            </a:xfrm>
            <a:custGeom>
              <a:avLst/>
              <a:gdLst/>
              <a:ahLst/>
              <a:cxnLst/>
              <a:rect l="l" t="t" r="r" b="b"/>
              <a:pathLst>
                <a:path w="15424" h="11745" extrusionOk="0">
                  <a:moveTo>
                    <a:pt x="0" y="0"/>
                  </a:moveTo>
                  <a:cubicBezTo>
                    <a:pt x="2724" y="4847"/>
                    <a:pt x="6686" y="8879"/>
                    <a:pt x="11497" y="11744"/>
                  </a:cubicBezTo>
                  <a:cubicBezTo>
                    <a:pt x="14291" y="8596"/>
                    <a:pt x="15423" y="4351"/>
                    <a:pt x="14787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" name="Google Shape;362;p31"/>
          <p:cNvGrpSpPr/>
          <p:nvPr/>
        </p:nvGrpSpPr>
        <p:grpSpPr>
          <a:xfrm>
            <a:off x="7" y="3016426"/>
            <a:ext cx="973739" cy="2127079"/>
            <a:chOff x="2810675" y="1400175"/>
            <a:chExt cx="1201850" cy="2625375"/>
          </a:xfrm>
        </p:grpSpPr>
        <p:sp>
          <p:nvSpPr>
            <p:cNvPr id="363" name="Google Shape;363;p31"/>
            <p:cNvSpPr/>
            <p:nvPr/>
          </p:nvSpPr>
          <p:spPr>
            <a:xfrm>
              <a:off x="2811550" y="1400175"/>
              <a:ext cx="1200975" cy="2428325"/>
            </a:xfrm>
            <a:custGeom>
              <a:avLst/>
              <a:gdLst/>
              <a:ahLst/>
              <a:cxnLst/>
              <a:rect l="l" t="t" r="r" b="b"/>
              <a:pathLst>
                <a:path w="48039" h="97133" extrusionOk="0">
                  <a:moveTo>
                    <a:pt x="429" y="0"/>
                  </a:moveTo>
                  <a:cubicBezTo>
                    <a:pt x="160" y="0"/>
                    <a:pt x="1" y="52"/>
                    <a:pt x="1" y="173"/>
                  </a:cubicBezTo>
                  <a:cubicBezTo>
                    <a:pt x="1" y="633"/>
                    <a:pt x="72" y="62077"/>
                    <a:pt x="72" y="90447"/>
                  </a:cubicBezTo>
                  <a:cubicBezTo>
                    <a:pt x="5166" y="92004"/>
                    <a:pt x="10578" y="94161"/>
                    <a:pt x="14929" y="97133"/>
                  </a:cubicBezTo>
                  <a:cubicBezTo>
                    <a:pt x="32085" y="84115"/>
                    <a:pt x="48039" y="60875"/>
                    <a:pt x="31413" y="41278"/>
                  </a:cubicBezTo>
                  <a:cubicBezTo>
                    <a:pt x="28052" y="37281"/>
                    <a:pt x="24055" y="33885"/>
                    <a:pt x="21119" y="29604"/>
                  </a:cubicBezTo>
                  <a:cubicBezTo>
                    <a:pt x="18218" y="25324"/>
                    <a:pt x="17263" y="20372"/>
                    <a:pt x="16450" y="15384"/>
                  </a:cubicBezTo>
                  <a:cubicBezTo>
                    <a:pt x="15919" y="12201"/>
                    <a:pt x="15282" y="8982"/>
                    <a:pt x="13584" y="6258"/>
                  </a:cubicBezTo>
                  <a:cubicBezTo>
                    <a:pt x="11851" y="3463"/>
                    <a:pt x="9623" y="2367"/>
                    <a:pt x="6616" y="1482"/>
                  </a:cubicBezTo>
                  <a:cubicBezTo>
                    <a:pt x="6024" y="1334"/>
                    <a:pt x="1800" y="0"/>
                    <a:pt x="429" y="0"/>
                  </a:cubicBezTo>
                  <a:close/>
                </a:path>
              </a:pathLst>
            </a:custGeom>
            <a:solidFill>
              <a:srgbClr val="FFD8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2810675" y="3659575"/>
              <a:ext cx="374100" cy="365975"/>
            </a:xfrm>
            <a:custGeom>
              <a:avLst/>
              <a:gdLst/>
              <a:ahLst/>
              <a:cxnLst/>
              <a:rect l="l" t="t" r="r" b="b"/>
              <a:pathLst>
                <a:path w="14964" h="14639" extrusionOk="0">
                  <a:moveTo>
                    <a:pt x="1" y="0"/>
                  </a:moveTo>
                  <a:lnTo>
                    <a:pt x="1" y="14539"/>
                  </a:lnTo>
                  <a:cubicBezTo>
                    <a:pt x="1" y="14607"/>
                    <a:pt x="63" y="14639"/>
                    <a:pt x="178" y="14639"/>
                  </a:cubicBezTo>
                  <a:cubicBezTo>
                    <a:pt x="1427" y="14639"/>
                    <a:pt x="8883" y="10907"/>
                    <a:pt x="9304" y="10648"/>
                  </a:cubicBezTo>
                  <a:cubicBezTo>
                    <a:pt x="11179" y="9481"/>
                    <a:pt x="13054" y="8172"/>
                    <a:pt x="14964" y="6757"/>
                  </a:cubicBezTo>
                  <a:cubicBezTo>
                    <a:pt x="10577" y="3785"/>
                    <a:pt x="5094" y="1557"/>
                    <a:pt x="1" y="0"/>
                  </a:cubicBezTo>
                  <a:close/>
                </a:path>
              </a:pathLst>
            </a:custGeom>
            <a:solidFill>
              <a:srgbClr val="FEF4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5" name="Google Shape;365;p31"/>
          <p:cNvSpPr/>
          <p:nvPr/>
        </p:nvSpPr>
        <p:spPr>
          <a:xfrm rot="10800000" flipH="1">
            <a:off x="7516651" y="4130000"/>
            <a:ext cx="1642200" cy="1192850"/>
          </a:xfrm>
          <a:custGeom>
            <a:avLst/>
            <a:gdLst/>
            <a:ahLst/>
            <a:cxnLst/>
            <a:rect l="l" t="t" r="r" b="b"/>
            <a:pathLst>
              <a:path w="65688" h="47714" extrusionOk="0">
                <a:moveTo>
                  <a:pt x="65300" y="0"/>
                </a:moveTo>
                <a:lnTo>
                  <a:pt x="0" y="36"/>
                </a:lnTo>
                <a:lnTo>
                  <a:pt x="0" y="36"/>
                </a:lnTo>
                <a:cubicBezTo>
                  <a:pt x="531" y="36"/>
                  <a:pt x="1663" y="1486"/>
                  <a:pt x="1981" y="1804"/>
                </a:cubicBezTo>
                <a:cubicBezTo>
                  <a:pt x="2653" y="2476"/>
                  <a:pt x="3290" y="3219"/>
                  <a:pt x="3891" y="3997"/>
                </a:cubicBezTo>
                <a:lnTo>
                  <a:pt x="23524" y="3997"/>
                </a:lnTo>
                <a:cubicBezTo>
                  <a:pt x="25611" y="3997"/>
                  <a:pt x="24160" y="14999"/>
                  <a:pt x="23736" y="16272"/>
                </a:cubicBezTo>
                <a:cubicBezTo>
                  <a:pt x="22356" y="19916"/>
                  <a:pt x="19951" y="23064"/>
                  <a:pt x="16767" y="25292"/>
                </a:cubicBezTo>
                <a:cubicBezTo>
                  <a:pt x="12664" y="28122"/>
                  <a:pt x="7888" y="30033"/>
                  <a:pt x="4139" y="33393"/>
                </a:cubicBezTo>
                <a:cubicBezTo>
                  <a:pt x="4139" y="33570"/>
                  <a:pt x="4103" y="33782"/>
                  <a:pt x="4068" y="33959"/>
                </a:cubicBezTo>
                <a:cubicBezTo>
                  <a:pt x="3431" y="41175"/>
                  <a:pt x="7464" y="47260"/>
                  <a:pt x="14999" y="47684"/>
                </a:cubicBezTo>
                <a:cubicBezTo>
                  <a:pt x="15353" y="47704"/>
                  <a:pt x="15707" y="47714"/>
                  <a:pt x="16062" y="47714"/>
                </a:cubicBezTo>
                <a:cubicBezTo>
                  <a:pt x="19467" y="47714"/>
                  <a:pt x="22903" y="46828"/>
                  <a:pt x="26106" y="45738"/>
                </a:cubicBezTo>
                <a:cubicBezTo>
                  <a:pt x="31341" y="43934"/>
                  <a:pt x="36435" y="41670"/>
                  <a:pt x="41281" y="38982"/>
                </a:cubicBezTo>
                <a:cubicBezTo>
                  <a:pt x="44996" y="36930"/>
                  <a:pt x="48639" y="34454"/>
                  <a:pt x="52601" y="32792"/>
                </a:cubicBezTo>
                <a:cubicBezTo>
                  <a:pt x="55323" y="31693"/>
                  <a:pt x="58722" y="30806"/>
                  <a:pt x="61897" y="30806"/>
                </a:cubicBezTo>
                <a:cubicBezTo>
                  <a:pt x="63013" y="30806"/>
                  <a:pt x="64102" y="30916"/>
                  <a:pt x="65123" y="31164"/>
                </a:cubicBezTo>
                <a:cubicBezTo>
                  <a:pt x="65125" y="31165"/>
                  <a:pt x="65126" y="31165"/>
                  <a:pt x="65127" y="31165"/>
                </a:cubicBezTo>
                <a:cubicBezTo>
                  <a:pt x="65688" y="31165"/>
                  <a:pt x="65300" y="0"/>
                  <a:pt x="65300" y="0"/>
                </a:cubicBezTo>
                <a:close/>
              </a:path>
            </a:pathLst>
          </a:custGeom>
          <a:solidFill>
            <a:srgbClr val="CAD5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6250" y="543200"/>
            <a:ext cx="77115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lanquin SemiBold"/>
              <a:buNone/>
              <a:defRPr sz="3000">
                <a:solidFill>
                  <a:schemeClr val="dk1"/>
                </a:solidFill>
                <a:latin typeface="Palanquin SemiBold"/>
                <a:ea typeface="Palanquin SemiBold"/>
                <a:cs typeface="Palanquin SemiBold"/>
                <a:sym typeface="Palanquin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6250" y="1701675"/>
            <a:ext cx="7711500" cy="286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5" r:id="rId3"/>
    <p:sldLayoutId id="2147483658" r:id="rId4"/>
    <p:sldLayoutId id="2147483659" r:id="rId5"/>
    <p:sldLayoutId id="2147483660" r:id="rId6"/>
    <p:sldLayoutId id="2147483673" r:id="rId7"/>
    <p:sldLayoutId id="2147483675" r:id="rId8"/>
    <p:sldLayoutId id="2147483677" r:id="rId9"/>
    <p:sldLayoutId id="2147483685" r:id="rId10"/>
    <p:sldLayoutId id="2147483686" r:id="rId11"/>
    <p:sldLayoutId id="2147483687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44"/>
          <p:cNvPicPr preferRelativeResize="0"/>
          <p:nvPr/>
        </p:nvPicPr>
        <p:blipFill rotWithShape="1">
          <a:blip r:embed="rId3">
            <a:alphaModFix/>
          </a:blip>
          <a:srcRect l="3094" t="2412" r="-6603" b="-1687"/>
          <a:stretch/>
        </p:blipFill>
        <p:spPr>
          <a:xfrm>
            <a:off x="4566625" y="712200"/>
            <a:ext cx="4485900" cy="443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84" name="Google Shape;484;p44"/>
          <p:cNvSpPr txBox="1">
            <a:spLocks noGrp="1"/>
          </p:cNvSpPr>
          <p:nvPr>
            <p:ph type="ctrTitle"/>
          </p:nvPr>
        </p:nvSpPr>
        <p:spPr>
          <a:xfrm flipH="1">
            <a:off x="1098925" y="1393575"/>
            <a:ext cx="3467700" cy="19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3600" dirty="0"/>
              <a:t>Plans </a:t>
            </a:r>
            <a:r>
              <a:rPr lang="de-AT" sz="3600" dirty="0" err="1"/>
              <a:t>for</a:t>
            </a:r>
            <a:r>
              <a:rPr lang="de-AT" sz="3600" dirty="0"/>
              <a:t> </a:t>
            </a:r>
            <a:r>
              <a:rPr lang="de-AT" sz="3600" dirty="0" err="1"/>
              <a:t>Practical</a:t>
            </a:r>
            <a:r>
              <a:rPr lang="de-AT" sz="3600" dirty="0"/>
              <a:t> Part</a:t>
            </a:r>
            <a:endParaRPr sz="3600" dirty="0"/>
          </a:p>
        </p:txBody>
      </p:sp>
      <p:sp>
        <p:nvSpPr>
          <p:cNvPr id="485" name="Google Shape;485;p44"/>
          <p:cNvSpPr txBox="1">
            <a:spLocks noGrp="1"/>
          </p:cNvSpPr>
          <p:nvPr>
            <p:ph type="subTitle" idx="1"/>
          </p:nvPr>
        </p:nvSpPr>
        <p:spPr>
          <a:xfrm>
            <a:off x="1098950" y="3273479"/>
            <a:ext cx="3131674" cy="7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1400" dirty="0"/>
              <a:t>A Machine Learning </a:t>
            </a:r>
            <a:r>
              <a:rPr lang="de-AT" sz="1400" dirty="0" err="1"/>
              <a:t>approach</a:t>
            </a:r>
            <a:r>
              <a:rPr lang="de-AT" sz="1400" dirty="0"/>
              <a:t> to </a:t>
            </a:r>
            <a:r>
              <a:rPr lang="de-AT" sz="1400" dirty="0" err="1"/>
              <a:t>estimating</a:t>
            </a:r>
            <a:r>
              <a:rPr lang="de-AT" sz="1400" dirty="0"/>
              <a:t> </a:t>
            </a:r>
            <a:r>
              <a:rPr lang="de-AT" sz="1400" dirty="0" err="1"/>
              <a:t>the</a:t>
            </a:r>
            <a:r>
              <a:rPr lang="de-AT" sz="1400" dirty="0"/>
              <a:t> </a:t>
            </a:r>
            <a:r>
              <a:rPr lang="de-AT" sz="1400" dirty="0" err="1"/>
              <a:t>intrinsic</a:t>
            </a:r>
            <a:r>
              <a:rPr lang="de-AT" sz="1400" dirty="0"/>
              <a:t> </a:t>
            </a:r>
            <a:r>
              <a:rPr lang="de-AT" sz="1400" dirty="0" err="1"/>
              <a:t>value</a:t>
            </a:r>
            <a:r>
              <a:rPr lang="de-AT" sz="1400" dirty="0"/>
              <a:t> </a:t>
            </a:r>
            <a:r>
              <a:rPr lang="de-AT" sz="1400" dirty="0" err="1"/>
              <a:t>of</a:t>
            </a:r>
            <a:r>
              <a:rPr lang="de-AT" sz="1400" dirty="0"/>
              <a:t> a </a:t>
            </a:r>
            <a:r>
              <a:rPr lang="de-AT" sz="1400" dirty="0" err="1"/>
              <a:t>company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FFEEAC-4118-4F69-9942-13A268F9B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BAD56C0-F0FC-498E-98BE-C2AF3B5047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998386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232050-9B4B-4F1B-8374-58F1B44D3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49" y="445578"/>
            <a:ext cx="6203744" cy="640200"/>
          </a:xfrm>
        </p:spPr>
        <p:txBody>
          <a:bodyPr/>
          <a:lstStyle/>
          <a:p>
            <a:r>
              <a:rPr lang="de-AT" dirty="0" err="1"/>
              <a:t>Pracitcal</a:t>
            </a:r>
            <a:r>
              <a:rPr lang="de-AT" dirty="0"/>
              <a:t> Part - Pipeline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C754146-3BBA-46DF-A962-A23398EBD9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79011" y="1371600"/>
            <a:ext cx="3513190" cy="3086100"/>
          </a:xfrm>
        </p:spPr>
        <p:txBody>
          <a:bodyPr/>
          <a:lstStyle/>
          <a:p>
            <a:pPr marL="177800" indent="0"/>
            <a:r>
              <a:rPr lang="en" b="1" dirty="0"/>
              <a:t>Implementation plan</a:t>
            </a:r>
          </a:p>
          <a:p>
            <a:pPr marL="463550" indent="-285750">
              <a:buFont typeface="Arial" panose="020B0604020202020204" pitchFamily="34" charset="0"/>
              <a:buChar char="•"/>
            </a:pPr>
            <a:r>
              <a:rPr lang="en" dirty="0"/>
              <a:t>Main programming  languages: Python and R</a:t>
            </a:r>
          </a:p>
          <a:p>
            <a:pPr marL="463550" indent="-285750">
              <a:buFont typeface="Arial" panose="020B0604020202020204" pitchFamily="34" charset="0"/>
              <a:buChar char="•"/>
            </a:pPr>
            <a:r>
              <a:rPr lang="en" dirty="0"/>
              <a:t>Data Acquisition</a:t>
            </a:r>
          </a:p>
          <a:p>
            <a:pPr marL="463550" indent="-285750">
              <a:buFont typeface="Arial" panose="020B0604020202020204" pitchFamily="34" charset="0"/>
              <a:buChar char="•"/>
            </a:pPr>
            <a:r>
              <a:rPr lang="en" dirty="0"/>
              <a:t>Explore Qualitative Data</a:t>
            </a:r>
          </a:p>
          <a:p>
            <a:pPr marL="463550" indent="-285750">
              <a:buFont typeface="Arial" panose="020B0604020202020204" pitchFamily="34" charset="0"/>
              <a:buChar char="•"/>
            </a:pPr>
            <a:r>
              <a:rPr lang="en" dirty="0"/>
              <a:t>Feature Engineering</a:t>
            </a:r>
          </a:p>
          <a:p>
            <a:pPr marL="463550" indent="-285750">
              <a:buFont typeface="Arial" panose="020B0604020202020204" pitchFamily="34" charset="0"/>
              <a:buChar char="•"/>
            </a:pPr>
            <a:r>
              <a:rPr lang="de-AT" dirty="0" err="1"/>
              <a:t>Prediction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Intrinsic</a:t>
            </a:r>
            <a:r>
              <a:rPr lang="de-AT" dirty="0"/>
              <a:t> Value</a:t>
            </a:r>
          </a:p>
          <a:p>
            <a:pPr marL="463550" indent="-285750">
              <a:buFont typeface="Arial" panose="020B0604020202020204" pitchFamily="34" charset="0"/>
              <a:buChar char="•"/>
            </a:pPr>
            <a:r>
              <a:rPr lang="de-AT" dirty="0" err="1"/>
              <a:t>Define</a:t>
            </a:r>
            <a:r>
              <a:rPr lang="de-AT" dirty="0"/>
              <a:t> Signals and </a:t>
            </a:r>
            <a:r>
              <a:rPr lang="de-AT" dirty="0" err="1"/>
              <a:t>Simulate</a:t>
            </a:r>
            <a:r>
              <a:rPr lang="de-AT" dirty="0"/>
              <a:t> Trades</a:t>
            </a:r>
          </a:p>
          <a:p>
            <a:pPr marL="463550" indent="-285750">
              <a:buFont typeface="Arial" panose="020B0604020202020204" pitchFamily="34" charset="0"/>
              <a:buChar char="•"/>
            </a:pPr>
            <a:endParaRPr lang="de-AT" dirty="0"/>
          </a:p>
          <a:p>
            <a:pPr marL="177800" indent="0"/>
            <a:r>
              <a:rPr lang="de-AT" b="1" dirty="0"/>
              <a:t>Evaluation plan</a:t>
            </a:r>
          </a:p>
          <a:p>
            <a:pPr marL="463550" indent="-285750">
              <a:buFont typeface="Arial" panose="020B0604020202020204" pitchFamily="34" charset="0"/>
              <a:buChar char="•"/>
            </a:pPr>
            <a:r>
              <a:rPr lang="de-AT" dirty="0"/>
              <a:t>Backtesting Trades</a:t>
            </a:r>
          </a:p>
          <a:p>
            <a:pPr marL="463550" indent="-285750">
              <a:buFont typeface="Arial" panose="020B0604020202020204" pitchFamily="34" charset="0"/>
              <a:buChar char="•"/>
            </a:pPr>
            <a:endParaRPr lang="en" dirty="0"/>
          </a:p>
        </p:txBody>
      </p:sp>
      <p:pic>
        <p:nvPicPr>
          <p:cNvPr id="4" name="Google Shape;483;p44">
            <a:extLst>
              <a:ext uri="{FF2B5EF4-FFF2-40B4-BE49-F238E27FC236}">
                <a16:creationId xmlns:a16="http://schemas.microsoft.com/office/drawing/2014/main" id="{7BD4DAE6-1778-4276-8C6A-E5A275B88B6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3094" t="2412" r="-6603" b="-1687"/>
          <a:stretch/>
        </p:blipFill>
        <p:spPr>
          <a:xfrm>
            <a:off x="821408" y="1085778"/>
            <a:ext cx="4109519" cy="4145478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2941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8" name="Google Shape;528;p49"/>
          <p:cNvPicPr preferRelativeResize="0"/>
          <p:nvPr/>
        </p:nvPicPr>
        <p:blipFill rotWithShape="1">
          <a:blip r:embed="rId3">
            <a:alphaModFix/>
          </a:blip>
          <a:srcRect l="7733" t="7880" r="6237" b="8015"/>
          <a:stretch/>
        </p:blipFill>
        <p:spPr>
          <a:xfrm>
            <a:off x="716250" y="1356425"/>
            <a:ext cx="3318350" cy="3243874"/>
          </a:xfrm>
          <a:prstGeom prst="rect">
            <a:avLst/>
          </a:prstGeom>
          <a:noFill/>
          <a:ln>
            <a:noFill/>
          </a:ln>
        </p:spPr>
      </p:pic>
      <p:sp>
        <p:nvSpPr>
          <p:cNvPr id="529" name="Google Shape;529;p49"/>
          <p:cNvSpPr txBox="1">
            <a:spLocks noGrp="1"/>
          </p:cNvSpPr>
          <p:nvPr>
            <p:ph type="title"/>
          </p:nvPr>
        </p:nvSpPr>
        <p:spPr>
          <a:xfrm>
            <a:off x="716250" y="539496"/>
            <a:ext cx="331835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Data Acquisition</a:t>
            </a:r>
            <a:endParaRPr dirty="0"/>
          </a:p>
        </p:txBody>
      </p:sp>
      <p:sp>
        <p:nvSpPr>
          <p:cNvPr id="530" name="Google Shape;530;p49"/>
          <p:cNvSpPr txBox="1">
            <a:spLocks noGrp="1"/>
          </p:cNvSpPr>
          <p:nvPr>
            <p:ph type="subTitle" idx="1"/>
          </p:nvPr>
        </p:nvSpPr>
        <p:spPr>
          <a:xfrm>
            <a:off x="4687050" y="1371600"/>
            <a:ext cx="2661900" cy="30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Use different libraries combined with web scraping to get the data. Possible sources are YahooFinance, Finviz.com and the Financial Modelling prep API.</a:t>
            </a:r>
            <a:endParaRPr dirty="0"/>
          </a:p>
        </p:txBody>
      </p:sp>
      <p:grpSp>
        <p:nvGrpSpPr>
          <p:cNvPr id="531" name="Google Shape;531;p49"/>
          <p:cNvGrpSpPr/>
          <p:nvPr/>
        </p:nvGrpSpPr>
        <p:grpSpPr>
          <a:xfrm>
            <a:off x="5570513" y="766150"/>
            <a:ext cx="894975" cy="644925"/>
            <a:chOff x="5436025" y="766150"/>
            <a:chExt cx="894975" cy="644925"/>
          </a:xfrm>
        </p:grpSpPr>
        <p:sp>
          <p:nvSpPr>
            <p:cNvPr id="532" name="Google Shape;532;p49"/>
            <p:cNvSpPr/>
            <p:nvPr/>
          </p:nvSpPr>
          <p:spPr>
            <a:xfrm>
              <a:off x="5436025" y="766150"/>
              <a:ext cx="657100" cy="644925"/>
            </a:xfrm>
            <a:custGeom>
              <a:avLst/>
              <a:gdLst/>
              <a:ahLst/>
              <a:cxnLst/>
              <a:rect l="l" t="t" r="r" b="b"/>
              <a:pathLst>
                <a:path w="26284" h="25797" extrusionOk="0">
                  <a:moveTo>
                    <a:pt x="16555" y="0"/>
                  </a:moveTo>
                  <a:cubicBezTo>
                    <a:pt x="14261" y="0"/>
                    <a:pt x="11956" y="260"/>
                    <a:pt x="9728" y="802"/>
                  </a:cubicBezTo>
                  <a:cubicBezTo>
                    <a:pt x="6863" y="1510"/>
                    <a:pt x="4811" y="3349"/>
                    <a:pt x="3219" y="5861"/>
                  </a:cubicBezTo>
                  <a:cubicBezTo>
                    <a:pt x="2618" y="6851"/>
                    <a:pt x="2088" y="7948"/>
                    <a:pt x="1698" y="9080"/>
                  </a:cubicBezTo>
                  <a:cubicBezTo>
                    <a:pt x="0" y="14067"/>
                    <a:pt x="1026" y="20965"/>
                    <a:pt x="5837" y="24007"/>
                  </a:cubicBezTo>
                  <a:cubicBezTo>
                    <a:pt x="7927" y="25325"/>
                    <a:pt x="10601" y="25796"/>
                    <a:pt x="13221" y="25796"/>
                  </a:cubicBezTo>
                  <a:cubicBezTo>
                    <a:pt x="14681" y="25796"/>
                    <a:pt x="16124" y="25650"/>
                    <a:pt x="17440" y="25422"/>
                  </a:cubicBezTo>
                  <a:cubicBezTo>
                    <a:pt x="18253" y="25281"/>
                    <a:pt x="19102" y="25104"/>
                    <a:pt x="19881" y="24856"/>
                  </a:cubicBezTo>
                  <a:cubicBezTo>
                    <a:pt x="19668" y="18772"/>
                    <a:pt x="20871" y="12723"/>
                    <a:pt x="23383" y="7170"/>
                  </a:cubicBezTo>
                  <a:cubicBezTo>
                    <a:pt x="24196" y="5365"/>
                    <a:pt x="25151" y="3632"/>
                    <a:pt x="26283" y="2005"/>
                  </a:cubicBezTo>
                  <a:cubicBezTo>
                    <a:pt x="24798" y="1333"/>
                    <a:pt x="23241" y="838"/>
                    <a:pt x="21649" y="519"/>
                  </a:cubicBezTo>
                  <a:cubicBezTo>
                    <a:pt x="20376" y="236"/>
                    <a:pt x="19067" y="95"/>
                    <a:pt x="17758" y="24"/>
                  </a:cubicBezTo>
                  <a:cubicBezTo>
                    <a:pt x="17358" y="8"/>
                    <a:pt x="16957" y="0"/>
                    <a:pt x="16555" y="0"/>
                  </a:cubicBezTo>
                  <a:close/>
                </a:path>
              </a:pathLst>
            </a:custGeom>
            <a:solidFill>
              <a:srgbClr val="FFA8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9"/>
            <p:cNvSpPr/>
            <p:nvPr/>
          </p:nvSpPr>
          <p:spPr>
            <a:xfrm>
              <a:off x="5927725" y="815375"/>
              <a:ext cx="403275" cy="571300"/>
            </a:xfrm>
            <a:custGeom>
              <a:avLst/>
              <a:gdLst/>
              <a:ahLst/>
              <a:cxnLst/>
              <a:rect l="l" t="t" r="r" b="b"/>
              <a:pathLst>
                <a:path w="16131" h="22852" extrusionOk="0">
                  <a:moveTo>
                    <a:pt x="6615" y="1"/>
                  </a:moveTo>
                  <a:cubicBezTo>
                    <a:pt x="5483" y="1628"/>
                    <a:pt x="4528" y="3361"/>
                    <a:pt x="3715" y="5165"/>
                  </a:cubicBezTo>
                  <a:cubicBezTo>
                    <a:pt x="1203" y="10719"/>
                    <a:pt x="0" y="16768"/>
                    <a:pt x="213" y="22852"/>
                  </a:cubicBezTo>
                  <a:cubicBezTo>
                    <a:pt x="3325" y="21968"/>
                    <a:pt x="6155" y="20447"/>
                    <a:pt x="8632" y="18395"/>
                  </a:cubicBezTo>
                  <a:cubicBezTo>
                    <a:pt x="12169" y="15424"/>
                    <a:pt x="16131" y="8596"/>
                    <a:pt x="12452" y="4316"/>
                  </a:cubicBezTo>
                  <a:cubicBezTo>
                    <a:pt x="10825" y="2477"/>
                    <a:pt x="8844" y="1026"/>
                    <a:pt x="66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9" name="Google Shape;689;p57"/>
          <p:cNvPicPr preferRelativeResize="0"/>
          <p:nvPr/>
        </p:nvPicPr>
        <p:blipFill rotWithShape="1">
          <a:blip r:embed="rId3">
            <a:alphaModFix/>
          </a:blip>
          <a:srcRect l="3879" t="12724" r="4620" b="12732"/>
          <a:stretch/>
        </p:blipFill>
        <p:spPr>
          <a:xfrm>
            <a:off x="1178200" y="1599000"/>
            <a:ext cx="3579176" cy="2915800"/>
          </a:xfrm>
          <a:prstGeom prst="rect">
            <a:avLst/>
          </a:prstGeom>
          <a:noFill/>
          <a:ln>
            <a:noFill/>
          </a:ln>
        </p:spPr>
      </p:pic>
      <p:sp>
        <p:nvSpPr>
          <p:cNvPr id="690" name="Google Shape;690;p57"/>
          <p:cNvSpPr txBox="1">
            <a:spLocks noGrp="1"/>
          </p:cNvSpPr>
          <p:nvPr>
            <p:ph type="title"/>
          </p:nvPr>
        </p:nvSpPr>
        <p:spPr>
          <a:xfrm>
            <a:off x="716250" y="540875"/>
            <a:ext cx="7249550" cy="1117800"/>
          </a:xfrm>
          <a:prstGeom prst="rect">
            <a:avLst/>
          </a:prstGeom>
        </p:spPr>
        <p:txBody>
          <a:bodyPr spcFirstLastPara="1" wrap="square" lIns="18287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Explore sources for qualitative data </a:t>
            </a:r>
            <a:endParaRPr dirty="0"/>
          </a:p>
        </p:txBody>
      </p:sp>
      <p:sp>
        <p:nvSpPr>
          <p:cNvPr id="691" name="Google Shape;691;p57"/>
          <p:cNvSpPr txBox="1">
            <a:spLocks noGrp="1"/>
          </p:cNvSpPr>
          <p:nvPr>
            <p:ph type="subTitle" idx="1"/>
          </p:nvPr>
        </p:nvSpPr>
        <p:spPr>
          <a:xfrm>
            <a:off x="5148200" y="1371600"/>
            <a:ext cx="3279600" cy="30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AT" dirty="0"/>
              <a:t>Analysts‘ </a:t>
            </a:r>
            <a:r>
              <a:rPr lang="de-AT" dirty="0" err="1"/>
              <a:t>views</a:t>
            </a:r>
            <a:endParaRPr lang="de-AT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AT" dirty="0"/>
              <a:t>Quality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managemet</a:t>
            </a:r>
            <a:endParaRPr lang="de-AT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AT" dirty="0"/>
              <a:t>Industry Growth Trends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AT" dirty="0" err="1"/>
              <a:t>Competitive</a:t>
            </a:r>
            <a:r>
              <a:rPr lang="de-AT" dirty="0"/>
              <a:t> </a:t>
            </a:r>
            <a:r>
              <a:rPr lang="de-AT" dirty="0" err="1"/>
              <a:t>advantage</a:t>
            </a:r>
            <a:endParaRPr lang="de-AT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-AT" dirty="0"/>
              <a:t>…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3" name="Google Shape;573;p52"/>
          <p:cNvPicPr preferRelativeResize="0"/>
          <p:nvPr/>
        </p:nvPicPr>
        <p:blipFill rotWithShape="1">
          <a:blip r:embed="rId3">
            <a:alphaModFix/>
          </a:blip>
          <a:srcRect l="8340" t="11080" b="16403"/>
          <a:stretch/>
        </p:blipFill>
        <p:spPr>
          <a:xfrm>
            <a:off x="1549475" y="1455425"/>
            <a:ext cx="3975226" cy="3144874"/>
          </a:xfrm>
          <a:prstGeom prst="rect">
            <a:avLst/>
          </a:prstGeom>
          <a:noFill/>
          <a:ln>
            <a:noFill/>
          </a:ln>
        </p:spPr>
      </p:pic>
      <p:sp>
        <p:nvSpPr>
          <p:cNvPr id="574" name="Google Shape;574;p52"/>
          <p:cNvSpPr txBox="1">
            <a:spLocks noGrp="1"/>
          </p:cNvSpPr>
          <p:nvPr>
            <p:ph type="title"/>
          </p:nvPr>
        </p:nvSpPr>
        <p:spPr>
          <a:xfrm>
            <a:off x="716258" y="543200"/>
            <a:ext cx="6172221" cy="5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Feature Engineering &amp; </a:t>
            </a:r>
            <a:r>
              <a:rPr lang="de-AT" dirty="0" err="1"/>
              <a:t>Selection</a:t>
            </a:r>
            <a:endParaRPr dirty="0"/>
          </a:p>
        </p:txBody>
      </p:sp>
      <p:sp>
        <p:nvSpPr>
          <p:cNvPr id="576" name="Google Shape;576;p52"/>
          <p:cNvSpPr txBox="1">
            <a:spLocks noGrp="1"/>
          </p:cNvSpPr>
          <p:nvPr>
            <p:ph type="subTitle" idx="2"/>
          </p:nvPr>
        </p:nvSpPr>
        <p:spPr>
          <a:xfrm>
            <a:off x="6370124" y="1413155"/>
            <a:ext cx="2355421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14288">
              <a:spcAft>
                <a:spcPts val="1600"/>
              </a:spcAft>
            </a:pPr>
            <a:r>
              <a:rPr lang="en-US" dirty="0"/>
              <a:t>Extract and combine information of given data and create new features.</a:t>
            </a:r>
          </a:p>
        </p:txBody>
      </p:sp>
      <p:sp>
        <p:nvSpPr>
          <p:cNvPr id="577" name="Google Shape;577;p52"/>
          <p:cNvSpPr txBox="1">
            <a:spLocks noGrp="1"/>
          </p:cNvSpPr>
          <p:nvPr>
            <p:ph type="subTitle" idx="3"/>
          </p:nvPr>
        </p:nvSpPr>
        <p:spPr>
          <a:xfrm>
            <a:off x="6370125" y="2242293"/>
            <a:ext cx="2020800" cy="3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Calculations…</a:t>
            </a:r>
            <a:endParaRPr dirty="0"/>
          </a:p>
        </p:txBody>
      </p:sp>
      <p:sp>
        <p:nvSpPr>
          <p:cNvPr id="578" name="Google Shape;578;p52"/>
          <p:cNvSpPr txBox="1">
            <a:spLocks noGrp="1"/>
          </p:cNvSpPr>
          <p:nvPr>
            <p:ph type="subTitle" idx="4"/>
          </p:nvPr>
        </p:nvSpPr>
        <p:spPr>
          <a:xfrm>
            <a:off x="6370124" y="2657325"/>
            <a:ext cx="2355421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Avoid multicollinearity and calculate feature importance. </a:t>
            </a:r>
            <a:endParaRPr dirty="0"/>
          </a:p>
        </p:txBody>
      </p:sp>
      <p:sp>
        <p:nvSpPr>
          <p:cNvPr id="579" name="Google Shape;579;p52"/>
          <p:cNvSpPr txBox="1">
            <a:spLocks noGrp="1"/>
          </p:cNvSpPr>
          <p:nvPr>
            <p:ph type="subTitle" idx="5"/>
          </p:nvPr>
        </p:nvSpPr>
        <p:spPr>
          <a:xfrm>
            <a:off x="6370125" y="3483999"/>
            <a:ext cx="2020800" cy="3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Feature Selection</a:t>
            </a:r>
            <a:endParaRPr dirty="0"/>
          </a:p>
        </p:txBody>
      </p:sp>
      <p:sp>
        <p:nvSpPr>
          <p:cNvPr id="580" name="Google Shape;580;p52"/>
          <p:cNvSpPr txBox="1">
            <a:spLocks noGrp="1"/>
          </p:cNvSpPr>
          <p:nvPr>
            <p:ph type="subTitle" idx="6"/>
          </p:nvPr>
        </p:nvSpPr>
        <p:spPr>
          <a:xfrm>
            <a:off x="6370125" y="3899026"/>
            <a:ext cx="20208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Select the important features for training our model.</a:t>
            </a:r>
            <a:endParaRPr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1C07E44-32FE-4D59-A1FC-368278E950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80854" y="1097964"/>
            <a:ext cx="2444691" cy="315900"/>
          </a:xfrm>
        </p:spPr>
        <p:txBody>
          <a:bodyPr/>
          <a:lstStyle/>
          <a:p>
            <a:r>
              <a:rPr lang="de-AT" dirty="0"/>
              <a:t>Feature Engineering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5" name="Google Shape;585;p53"/>
          <p:cNvPicPr preferRelativeResize="0"/>
          <p:nvPr/>
        </p:nvPicPr>
        <p:blipFill rotWithShape="1">
          <a:blip r:embed="rId3">
            <a:alphaModFix/>
          </a:blip>
          <a:srcRect l="1723" t="4439" r="1423" b="7299"/>
          <a:stretch/>
        </p:blipFill>
        <p:spPr>
          <a:xfrm>
            <a:off x="1861375" y="1405925"/>
            <a:ext cx="3237574" cy="2950450"/>
          </a:xfrm>
          <a:prstGeom prst="rect">
            <a:avLst/>
          </a:prstGeom>
          <a:noFill/>
          <a:ln>
            <a:noFill/>
          </a:ln>
        </p:spPr>
      </p:pic>
      <p:sp>
        <p:nvSpPr>
          <p:cNvPr id="587" name="Google Shape;587;p53"/>
          <p:cNvSpPr txBox="1">
            <a:spLocks noGrp="1"/>
          </p:cNvSpPr>
          <p:nvPr>
            <p:ph type="subTitle" idx="1"/>
          </p:nvPr>
        </p:nvSpPr>
        <p:spPr>
          <a:xfrm>
            <a:off x="5410825" y="686750"/>
            <a:ext cx="2970600" cy="25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-AT" dirty="0"/>
              <a:t>Do </a:t>
            </a:r>
            <a:r>
              <a:rPr lang="de-AT" dirty="0" err="1"/>
              <a:t>calculations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intrinsic</a:t>
            </a:r>
            <a:r>
              <a:rPr lang="de-AT" dirty="0"/>
              <a:t> </a:t>
            </a:r>
            <a:r>
              <a:rPr lang="de-AT" dirty="0" err="1"/>
              <a:t>value</a:t>
            </a:r>
            <a:r>
              <a:rPr lang="de-AT" dirty="0"/>
              <a:t> and </a:t>
            </a:r>
            <a:r>
              <a:rPr lang="de-AT" dirty="0" err="1"/>
              <a:t>margin</a:t>
            </a:r>
            <a:r>
              <a:rPr lang="de-AT" dirty="0"/>
              <a:t> </a:t>
            </a:r>
            <a:r>
              <a:rPr lang="de-AT" dirty="0" err="1"/>
              <a:t>of</a:t>
            </a:r>
            <a:r>
              <a:rPr lang="de-AT" dirty="0"/>
              <a:t> </a:t>
            </a:r>
            <a:r>
              <a:rPr lang="de-AT" dirty="0" err="1"/>
              <a:t>safety</a:t>
            </a:r>
            <a:r>
              <a:rPr lang="de-AT" dirty="0"/>
              <a:t> to </a:t>
            </a:r>
            <a:r>
              <a:rPr lang="de-AT" dirty="0" err="1"/>
              <a:t>emit</a:t>
            </a:r>
            <a:r>
              <a:rPr lang="de-AT" dirty="0"/>
              <a:t> </a:t>
            </a:r>
            <a:r>
              <a:rPr lang="de-AT" dirty="0" err="1"/>
              <a:t>buy</a:t>
            </a:r>
            <a:r>
              <a:rPr lang="de-AT" dirty="0"/>
              <a:t>, hold and </a:t>
            </a:r>
            <a:r>
              <a:rPr lang="de-AT" dirty="0" err="1"/>
              <a:t>sell</a:t>
            </a:r>
            <a:r>
              <a:rPr lang="de-AT" dirty="0"/>
              <a:t> </a:t>
            </a:r>
            <a:r>
              <a:rPr lang="de-AT" dirty="0" err="1"/>
              <a:t>signals</a:t>
            </a:r>
            <a:r>
              <a:rPr lang="de-AT" dirty="0"/>
              <a:t>.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8" name="Google Shape;708;p60"/>
          <p:cNvPicPr preferRelativeResize="0"/>
          <p:nvPr/>
        </p:nvPicPr>
        <p:blipFill rotWithShape="1">
          <a:blip r:embed="rId3">
            <a:alphaModFix/>
          </a:blip>
          <a:srcRect l="13049" t="13293" r="13846" b="15919"/>
          <a:stretch/>
        </p:blipFill>
        <p:spPr>
          <a:xfrm>
            <a:off x="2975200" y="1341575"/>
            <a:ext cx="3159550" cy="3059350"/>
          </a:xfrm>
          <a:prstGeom prst="rect">
            <a:avLst/>
          </a:prstGeom>
          <a:noFill/>
          <a:ln>
            <a:noFill/>
          </a:ln>
        </p:spPr>
      </p:pic>
      <p:sp>
        <p:nvSpPr>
          <p:cNvPr id="709" name="Google Shape;709;p60"/>
          <p:cNvSpPr txBox="1">
            <a:spLocks noGrp="1"/>
          </p:cNvSpPr>
          <p:nvPr>
            <p:ph type="title"/>
          </p:nvPr>
        </p:nvSpPr>
        <p:spPr>
          <a:xfrm>
            <a:off x="716250" y="539496"/>
            <a:ext cx="7501158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 calculation in neural network</a:t>
            </a:r>
            <a:endParaRPr dirty="0"/>
          </a:p>
        </p:txBody>
      </p:sp>
      <p:sp>
        <p:nvSpPr>
          <p:cNvPr id="710" name="Google Shape;710;p60"/>
          <p:cNvSpPr txBox="1">
            <a:spLocks noGrp="1"/>
          </p:cNvSpPr>
          <p:nvPr>
            <p:ph type="subTitle" idx="1"/>
          </p:nvPr>
        </p:nvSpPr>
        <p:spPr>
          <a:xfrm>
            <a:off x="6874133" y="4078998"/>
            <a:ext cx="1551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de-AT" dirty="0"/>
              <a:t>Back </a:t>
            </a:r>
            <a:r>
              <a:rPr lang="de-AT" dirty="0" err="1"/>
              <a:t>test</a:t>
            </a:r>
            <a:r>
              <a:rPr lang="de-AT" dirty="0"/>
              <a:t> </a:t>
            </a:r>
            <a:r>
              <a:rPr lang="de-AT" dirty="0" err="1"/>
              <a:t>algorithm</a:t>
            </a:r>
            <a:endParaRPr dirty="0"/>
          </a:p>
        </p:txBody>
      </p:sp>
      <p:sp>
        <p:nvSpPr>
          <p:cNvPr id="711" name="Google Shape;711;p60"/>
          <p:cNvSpPr txBox="1">
            <a:spLocks noGrp="1"/>
          </p:cNvSpPr>
          <p:nvPr>
            <p:ph type="subTitle" idx="2"/>
          </p:nvPr>
        </p:nvSpPr>
        <p:spPr>
          <a:xfrm>
            <a:off x="6875842" y="2851466"/>
            <a:ext cx="1551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Emit buy, hold and sell signals</a:t>
            </a:r>
            <a:endParaRPr dirty="0"/>
          </a:p>
        </p:txBody>
      </p:sp>
      <p:sp>
        <p:nvSpPr>
          <p:cNvPr id="712" name="Google Shape;712;p60"/>
          <p:cNvSpPr txBox="1">
            <a:spLocks noGrp="1"/>
          </p:cNvSpPr>
          <p:nvPr>
            <p:ph type="subTitle" idx="3"/>
          </p:nvPr>
        </p:nvSpPr>
        <p:spPr>
          <a:xfrm>
            <a:off x="6874137" y="3669179"/>
            <a:ext cx="15534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6) </a:t>
            </a:r>
            <a:endParaRPr dirty="0"/>
          </a:p>
        </p:txBody>
      </p:sp>
      <p:sp>
        <p:nvSpPr>
          <p:cNvPr id="713" name="Google Shape;713;p60"/>
          <p:cNvSpPr txBox="1">
            <a:spLocks noGrp="1"/>
          </p:cNvSpPr>
          <p:nvPr>
            <p:ph type="subTitle" idx="4"/>
          </p:nvPr>
        </p:nvSpPr>
        <p:spPr>
          <a:xfrm>
            <a:off x="6874134" y="2443597"/>
            <a:ext cx="15534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5)</a:t>
            </a:r>
            <a:endParaRPr dirty="0"/>
          </a:p>
        </p:txBody>
      </p:sp>
      <p:sp>
        <p:nvSpPr>
          <p:cNvPr id="714" name="Google Shape;714;p60"/>
          <p:cNvSpPr txBox="1">
            <a:spLocks noGrp="1"/>
          </p:cNvSpPr>
          <p:nvPr>
            <p:ph type="subTitle" idx="5"/>
          </p:nvPr>
        </p:nvSpPr>
        <p:spPr>
          <a:xfrm>
            <a:off x="6874987" y="1623941"/>
            <a:ext cx="2018492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Compare to current value in real time</a:t>
            </a:r>
          </a:p>
        </p:txBody>
      </p:sp>
      <p:sp>
        <p:nvSpPr>
          <p:cNvPr id="715" name="Google Shape;715;p60"/>
          <p:cNvSpPr txBox="1">
            <a:spLocks noGrp="1"/>
          </p:cNvSpPr>
          <p:nvPr>
            <p:ph type="subTitle" idx="6"/>
          </p:nvPr>
        </p:nvSpPr>
        <p:spPr>
          <a:xfrm>
            <a:off x="6873279" y="1216073"/>
            <a:ext cx="15534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4)</a:t>
            </a:r>
            <a:endParaRPr dirty="0"/>
          </a:p>
        </p:txBody>
      </p:sp>
      <p:sp>
        <p:nvSpPr>
          <p:cNvPr id="716" name="Google Shape;716;p60"/>
          <p:cNvSpPr txBox="1">
            <a:spLocks noGrp="1"/>
          </p:cNvSpPr>
          <p:nvPr>
            <p:ph type="subTitle" idx="7"/>
          </p:nvPr>
        </p:nvSpPr>
        <p:spPr>
          <a:xfrm>
            <a:off x="720028" y="4078996"/>
            <a:ext cx="1548900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Define a threshold</a:t>
            </a:r>
            <a:endParaRPr dirty="0"/>
          </a:p>
        </p:txBody>
      </p:sp>
      <p:sp>
        <p:nvSpPr>
          <p:cNvPr id="717" name="Google Shape;717;p60"/>
          <p:cNvSpPr txBox="1">
            <a:spLocks noGrp="1"/>
          </p:cNvSpPr>
          <p:nvPr>
            <p:ph type="subTitle" idx="8"/>
          </p:nvPr>
        </p:nvSpPr>
        <p:spPr>
          <a:xfrm>
            <a:off x="716250" y="2851464"/>
            <a:ext cx="1554384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Calculate the margin of safety</a:t>
            </a:r>
            <a:endParaRPr dirty="0"/>
          </a:p>
        </p:txBody>
      </p:sp>
      <p:sp>
        <p:nvSpPr>
          <p:cNvPr id="718" name="Google Shape;718;p60"/>
          <p:cNvSpPr txBox="1">
            <a:spLocks noGrp="1"/>
          </p:cNvSpPr>
          <p:nvPr>
            <p:ph type="subTitle" idx="9"/>
          </p:nvPr>
        </p:nvSpPr>
        <p:spPr>
          <a:xfrm>
            <a:off x="720032" y="3669177"/>
            <a:ext cx="15507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3)</a:t>
            </a:r>
            <a:endParaRPr dirty="0"/>
          </a:p>
        </p:txBody>
      </p:sp>
      <p:sp>
        <p:nvSpPr>
          <p:cNvPr id="719" name="Google Shape;719;p60"/>
          <p:cNvSpPr txBox="1">
            <a:spLocks noGrp="1"/>
          </p:cNvSpPr>
          <p:nvPr>
            <p:ph type="subTitle" idx="13"/>
          </p:nvPr>
        </p:nvSpPr>
        <p:spPr>
          <a:xfrm>
            <a:off x="720029" y="2443595"/>
            <a:ext cx="15507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2)</a:t>
            </a:r>
            <a:endParaRPr dirty="0"/>
          </a:p>
        </p:txBody>
      </p:sp>
      <p:sp>
        <p:nvSpPr>
          <p:cNvPr id="720" name="Google Shape;720;p60"/>
          <p:cNvSpPr txBox="1">
            <a:spLocks noGrp="1"/>
          </p:cNvSpPr>
          <p:nvPr>
            <p:ph type="subTitle" idx="14"/>
          </p:nvPr>
        </p:nvSpPr>
        <p:spPr>
          <a:xfrm>
            <a:off x="400833" y="1623939"/>
            <a:ext cx="1868948" cy="5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Calculate intrinsic value in real time</a:t>
            </a:r>
            <a:endParaRPr dirty="0"/>
          </a:p>
        </p:txBody>
      </p:sp>
      <p:sp>
        <p:nvSpPr>
          <p:cNvPr id="721" name="Google Shape;721;p60"/>
          <p:cNvSpPr txBox="1">
            <a:spLocks noGrp="1"/>
          </p:cNvSpPr>
          <p:nvPr>
            <p:ph type="subTitle" idx="15"/>
          </p:nvPr>
        </p:nvSpPr>
        <p:spPr>
          <a:xfrm>
            <a:off x="719175" y="1216071"/>
            <a:ext cx="15507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1)</a:t>
            </a:r>
            <a:endParaRPr dirty="0"/>
          </a:p>
        </p:txBody>
      </p:sp>
      <p:grpSp>
        <p:nvGrpSpPr>
          <p:cNvPr id="722" name="Google Shape;722;p60"/>
          <p:cNvGrpSpPr/>
          <p:nvPr/>
        </p:nvGrpSpPr>
        <p:grpSpPr>
          <a:xfrm>
            <a:off x="2413106" y="1273750"/>
            <a:ext cx="350166" cy="350198"/>
            <a:chOff x="1308631" y="1507830"/>
            <a:chExt cx="350166" cy="350198"/>
          </a:xfrm>
        </p:grpSpPr>
        <p:sp>
          <p:nvSpPr>
            <p:cNvPr id="723" name="Google Shape;723;p60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60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60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60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" name="Google Shape;727;p60"/>
          <p:cNvGrpSpPr/>
          <p:nvPr/>
        </p:nvGrpSpPr>
        <p:grpSpPr>
          <a:xfrm>
            <a:off x="6360964" y="1282852"/>
            <a:ext cx="331993" cy="331993"/>
            <a:chOff x="870939" y="2439293"/>
            <a:chExt cx="331993" cy="331993"/>
          </a:xfrm>
        </p:grpSpPr>
        <p:sp>
          <p:nvSpPr>
            <p:cNvPr id="728" name="Google Shape;728;p60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60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60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60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60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60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60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60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60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60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60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60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60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60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60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60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" name="Google Shape;744;p60"/>
          <p:cNvGrpSpPr/>
          <p:nvPr/>
        </p:nvGrpSpPr>
        <p:grpSpPr>
          <a:xfrm>
            <a:off x="6352836" y="2505290"/>
            <a:ext cx="348257" cy="346188"/>
            <a:chOff x="3541011" y="3367320"/>
            <a:chExt cx="348257" cy="346188"/>
          </a:xfrm>
        </p:grpSpPr>
        <p:sp>
          <p:nvSpPr>
            <p:cNvPr id="745" name="Google Shape;745;p60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60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60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60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9" name="Google Shape;749;p60"/>
          <p:cNvSpPr/>
          <p:nvPr/>
        </p:nvSpPr>
        <p:spPr>
          <a:xfrm>
            <a:off x="2410064" y="2500061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0" name="Google Shape;750;p60"/>
          <p:cNvGrpSpPr/>
          <p:nvPr/>
        </p:nvGrpSpPr>
        <p:grpSpPr>
          <a:xfrm>
            <a:off x="2411770" y="3732814"/>
            <a:ext cx="352840" cy="354717"/>
            <a:chOff x="3095745" y="3805393"/>
            <a:chExt cx="352840" cy="354717"/>
          </a:xfrm>
        </p:grpSpPr>
        <p:sp>
          <p:nvSpPr>
            <p:cNvPr id="751" name="Google Shape;751;p60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60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60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60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60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60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" name="Google Shape;757;p60"/>
          <p:cNvGrpSpPr/>
          <p:nvPr/>
        </p:nvGrpSpPr>
        <p:grpSpPr>
          <a:xfrm>
            <a:off x="6476291" y="3697797"/>
            <a:ext cx="150831" cy="336926"/>
            <a:chOff x="2749016" y="4291176"/>
            <a:chExt cx="150831" cy="336926"/>
          </a:xfrm>
        </p:grpSpPr>
        <p:sp>
          <p:nvSpPr>
            <p:cNvPr id="758" name="Google Shape;758;p60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60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60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60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67"/>
          <p:cNvSpPr txBox="1">
            <a:spLocks noGrp="1"/>
          </p:cNvSpPr>
          <p:nvPr>
            <p:ph type="title"/>
          </p:nvPr>
        </p:nvSpPr>
        <p:spPr>
          <a:xfrm>
            <a:off x="716250" y="543200"/>
            <a:ext cx="7005996" cy="5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to answer the </a:t>
            </a:r>
            <a:r>
              <a:rPr lang="en"/>
              <a:t>research questions?</a:t>
            </a:r>
            <a:endParaRPr dirty="0"/>
          </a:p>
        </p:txBody>
      </p:sp>
      <p:grpSp>
        <p:nvGrpSpPr>
          <p:cNvPr id="911" name="Google Shape;911;p67"/>
          <p:cNvGrpSpPr/>
          <p:nvPr/>
        </p:nvGrpSpPr>
        <p:grpSpPr>
          <a:xfrm>
            <a:off x="2908485" y="1087384"/>
            <a:ext cx="3326928" cy="3326928"/>
            <a:chOff x="5135887" y="2063924"/>
            <a:chExt cx="2763000" cy="2763000"/>
          </a:xfrm>
        </p:grpSpPr>
        <p:sp>
          <p:nvSpPr>
            <p:cNvPr id="912" name="Google Shape;912;p67"/>
            <p:cNvSpPr/>
            <p:nvPr/>
          </p:nvSpPr>
          <p:spPr>
            <a:xfrm>
              <a:off x="5388100" y="2399362"/>
              <a:ext cx="2258700" cy="2258700"/>
            </a:xfrm>
            <a:prstGeom prst="pie">
              <a:avLst>
                <a:gd name="adj1" fmla="val 11499238"/>
                <a:gd name="adj2" fmla="val 162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67"/>
            <p:cNvSpPr/>
            <p:nvPr/>
          </p:nvSpPr>
          <p:spPr>
            <a:xfrm rot="6300119">
              <a:off x="5447406" y="2539955"/>
              <a:ext cx="1977189" cy="1977189"/>
            </a:xfrm>
            <a:prstGeom prst="pie">
              <a:avLst>
                <a:gd name="adj1" fmla="val 9494035"/>
                <a:gd name="adj2" fmla="val 20301488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67"/>
            <p:cNvSpPr/>
            <p:nvPr/>
          </p:nvSpPr>
          <p:spPr>
            <a:xfrm rot="6299868">
              <a:off x="5550563" y="2411344"/>
              <a:ext cx="2068150" cy="2068150"/>
            </a:xfrm>
            <a:prstGeom prst="pie">
              <a:avLst>
                <a:gd name="adj1" fmla="val 21524755"/>
                <a:gd name="adj2" fmla="val 527577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67"/>
            <p:cNvSpPr/>
            <p:nvPr/>
          </p:nvSpPr>
          <p:spPr>
            <a:xfrm rot="6299831">
              <a:off x="5389365" y="2317402"/>
              <a:ext cx="2256044" cy="2256044"/>
            </a:xfrm>
            <a:prstGeom prst="pie">
              <a:avLst>
                <a:gd name="adj1" fmla="val 19785368"/>
                <a:gd name="adj2" fmla="val 854749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67"/>
            <p:cNvSpPr/>
            <p:nvPr/>
          </p:nvSpPr>
          <p:spPr>
            <a:xfrm>
              <a:off x="5949804" y="2961067"/>
              <a:ext cx="1135200" cy="1135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" name="Google Shape;917;p67"/>
          <p:cNvGrpSpPr/>
          <p:nvPr/>
        </p:nvGrpSpPr>
        <p:grpSpPr>
          <a:xfrm>
            <a:off x="4265917" y="2484230"/>
            <a:ext cx="612049" cy="612708"/>
            <a:chOff x="3539102" y="2427549"/>
            <a:chExt cx="355099" cy="355481"/>
          </a:xfrm>
        </p:grpSpPr>
        <p:sp>
          <p:nvSpPr>
            <p:cNvPr id="918" name="Google Shape;918;p67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67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0" name="Google Shape;920;p67"/>
          <p:cNvSpPr txBox="1">
            <a:spLocks noGrp="1"/>
          </p:cNvSpPr>
          <p:nvPr>
            <p:ph type="title" idx="2"/>
          </p:nvPr>
        </p:nvSpPr>
        <p:spPr>
          <a:xfrm>
            <a:off x="790414" y="1471254"/>
            <a:ext cx="2083588" cy="7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 err="1"/>
              <a:t>Predict</a:t>
            </a:r>
            <a:r>
              <a:rPr lang="de-AT" dirty="0"/>
              <a:t> </a:t>
            </a:r>
            <a:r>
              <a:rPr lang="de-AT" dirty="0" err="1"/>
              <a:t>intrinsic</a:t>
            </a:r>
            <a:r>
              <a:rPr lang="de-AT" dirty="0"/>
              <a:t> </a:t>
            </a:r>
            <a:r>
              <a:rPr lang="de-AT" dirty="0" err="1"/>
              <a:t>value</a:t>
            </a:r>
            <a:endParaRPr dirty="0"/>
          </a:p>
        </p:txBody>
      </p:sp>
      <p:sp>
        <p:nvSpPr>
          <p:cNvPr id="922" name="Google Shape;922;p67"/>
          <p:cNvSpPr txBox="1">
            <a:spLocks noGrp="1"/>
          </p:cNvSpPr>
          <p:nvPr>
            <p:ph type="title" idx="3"/>
          </p:nvPr>
        </p:nvSpPr>
        <p:spPr>
          <a:xfrm>
            <a:off x="6151384" y="1845504"/>
            <a:ext cx="2806636" cy="7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Backtest the calculations</a:t>
            </a:r>
            <a:endParaRPr dirty="0"/>
          </a:p>
        </p:txBody>
      </p:sp>
      <p:sp>
        <p:nvSpPr>
          <p:cNvPr id="924" name="Google Shape;924;p67"/>
          <p:cNvSpPr txBox="1">
            <a:spLocks noGrp="1"/>
          </p:cNvSpPr>
          <p:nvPr>
            <p:ph type="title" idx="5"/>
          </p:nvPr>
        </p:nvSpPr>
        <p:spPr>
          <a:xfrm>
            <a:off x="433953" y="3137320"/>
            <a:ext cx="2636485" cy="7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Base </a:t>
            </a:r>
            <a:r>
              <a:rPr lang="de-AT" dirty="0" err="1"/>
              <a:t>investment</a:t>
            </a:r>
            <a:r>
              <a:rPr lang="de-AT" dirty="0"/>
              <a:t> </a:t>
            </a:r>
            <a:r>
              <a:rPr lang="de-AT" dirty="0" err="1"/>
              <a:t>decision</a:t>
            </a:r>
            <a:r>
              <a:rPr lang="de-AT" dirty="0"/>
              <a:t> on </a:t>
            </a:r>
            <a:r>
              <a:rPr lang="de-AT" dirty="0" err="1"/>
              <a:t>calculations</a:t>
            </a:r>
            <a:endParaRPr dirty="0"/>
          </a:p>
        </p:txBody>
      </p:sp>
      <p:sp>
        <p:nvSpPr>
          <p:cNvPr id="926" name="Google Shape;926;p67"/>
          <p:cNvSpPr txBox="1">
            <a:spLocks noGrp="1"/>
          </p:cNvSpPr>
          <p:nvPr>
            <p:ph type="title" idx="7"/>
          </p:nvPr>
        </p:nvSpPr>
        <p:spPr>
          <a:xfrm>
            <a:off x="5949246" y="3735081"/>
            <a:ext cx="2644564" cy="74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Beat </a:t>
            </a:r>
            <a:r>
              <a:rPr lang="de-AT" dirty="0" err="1"/>
              <a:t>the</a:t>
            </a:r>
            <a:r>
              <a:rPr lang="de-AT" dirty="0"/>
              <a:t> </a:t>
            </a:r>
            <a:r>
              <a:rPr lang="de-AT" dirty="0" err="1"/>
              <a:t>market</a:t>
            </a:r>
            <a:r>
              <a:rPr lang="de-AT" dirty="0"/>
              <a:t> 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nvestment Fund Company Profile by Slidesgo">
  <a:themeElements>
    <a:clrScheme name="Simple Light">
      <a:dk1>
        <a:srgbClr val="2A2828"/>
      </a:dk1>
      <a:lt1>
        <a:srgbClr val="FFFFFF"/>
      </a:lt1>
      <a:dk2>
        <a:srgbClr val="FFA8A1"/>
      </a:dk2>
      <a:lt2>
        <a:srgbClr val="FEF4EA"/>
      </a:lt2>
      <a:accent1>
        <a:srgbClr val="FFD8B1"/>
      </a:accent1>
      <a:accent2>
        <a:srgbClr val="CAD5D7"/>
      </a:accent2>
      <a:accent3>
        <a:srgbClr val="212121"/>
      </a:accent3>
      <a:accent4>
        <a:srgbClr val="FFD8B1"/>
      </a:accent4>
      <a:accent5>
        <a:srgbClr val="FFA8A1"/>
      </a:accent5>
      <a:accent6>
        <a:srgbClr val="FEF4EA"/>
      </a:accent6>
      <a:hlink>
        <a:srgbClr val="30343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220</Words>
  <Application>Microsoft Office PowerPoint</Application>
  <PresentationFormat>Bildschirmpräsentation (16:9)</PresentationFormat>
  <Paragraphs>47</Paragraphs>
  <Slides>9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Lato</vt:lpstr>
      <vt:lpstr>Palanquin SemiBold</vt:lpstr>
      <vt:lpstr>Arial</vt:lpstr>
      <vt:lpstr>Playfair Display</vt:lpstr>
      <vt:lpstr>Investment Fund Company Profile by Slidesgo</vt:lpstr>
      <vt:lpstr>Plans for Practical Part</vt:lpstr>
      <vt:lpstr>PowerPoint-Präsentation</vt:lpstr>
      <vt:lpstr>Pracitcal Part - Pipeline</vt:lpstr>
      <vt:lpstr>Data Acquisition</vt:lpstr>
      <vt:lpstr>Explore sources for qualitative data </vt:lpstr>
      <vt:lpstr>Feature Engineering &amp; Selection</vt:lpstr>
      <vt:lpstr>PowerPoint-Präsentation</vt:lpstr>
      <vt:lpstr>Implement calculation in neural network</vt:lpstr>
      <vt:lpstr>How to answer the research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Plans for Practical Part</dc:title>
  <cp:lastModifiedBy>Daniel Netzl</cp:lastModifiedBy>
  <cp:revision>1</cp:revision>
  <dcterms:modified xsi:type="dcterms:W3CDTF">2022-04-19T14:13:20Z</dcterms:modified>
</cp:coreProperties>
</file>